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61"/>
  </p:notesMasterIdLst>
  <p:sldIdLst>
    <p:sldId id="306" r:id="rId3"/>
    <p:sldId id="259" r:id="rId4"/>
    <p:sldId id="785" r:id="rId5"/>
    <p:sldId id="680" r:id="rId6"/>
    <p:sldId id="687" r:id="rId7"/>
    <p:sldId id="683" r:id="rId8"/>
    <p:sldId id="596" r:id="rId9"/>
    <p:sldId id="686" r:id="rId10"/>
    <p:sldId id="684" r:id="rId11"/>
    <p:sldId id="685" r:id="rId12"/>
    <p:sldId id="616" r:id="rId13"/>
    <p:sldId id="617" r:id="rId14"/>
    <p:sldId id="619" r:id="rId15"/>
    <p:sldId id="652" r:id="rId16"/>
    <p:sldId id="621" r:id="rId17"/>
    <p:sldId id="1091" r:id="rId18"/>
    <p:sldId id="1092" r:id="rId19"/>
    <p:sldId id="1093" r:id="rId20"/>
    <p:sldId id="1094" r:id="rId21"/>
    <p:sldId id="1095" r:id="rId22"/>
    <p:sldId id="1097" r:id="rId23"/>
    <p:sldId id="1102" r:id="rId24"/>
    <p:sldId id="1100" r:id="rId25"/>
    <p:sldId id="1101" r:id="rId26"/>
    <p:sldId id="1103" r:id="rId27"/>
    <p:sldId id="1105" r:id="rId28"/>
    <p:sldId id="1104" r:id="rId29"/>
    <p:sldId id="1106" r:id="rId30"/>
    <p:sldId id="1107" r:id="rId31"/>
    <p:sldId id="695" r:id="rId32"/>
    <p:sldId id="609" r:id="rId33"/>
    <p:sldId id="648" r:id="rId34"/>
    <p:sldId id="642" r:id="rId35"/>
    <p:sldId id="654" r:id="rId36"/>
    <p:sldId id="655" r:id="rId37"/>
    <p:sldId id="656" r:id="rId38"/>
    <p:sldId id="657" r:id="rId39"/>
    <p:sldId id="689" r:id="rId40"/>
    <p:sldId id="610" r:id="rId41"/>
    <p:sldId id="650" r:id="rId42"/>
    <p:sldId id="658" r:id="rId43"/>
    <p:sldId id="659" r:id="rId44"/>
    <p:sldId id="611" r:id="rId45"/>
    <p:sldId id="651" r:id="rId46"/>
    <p:sldId id="660" r:id="rId47"/>
    <p:sldId id="661" r:id="rId48"/>
    <p:sldId id="1096" r:id="rId49"/>
    <p:sldId id="1111" r:id="rId50"/>
    <p:sldId id="1109" r:id="rId51"/>
    <p:sldId id="1112" r:id="rId52"/>
    <p:sldId id="1110" r:id="rId53"/>
    <p:sldId id="1113" r:id="rId54"/>
    <p:sldId id="1117" r:id="rId55"/>
    <p:sldId id="1115" r:id="rId56"/>
    <p:sldId id="1116" r:id="rId57"/>
    <p:sldId id="1098" r:id="rId58"/>
    <p:sldId id="1099" r:id="rId59"/>
    <p:sldId id="1118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10000"/>
    <a:srgbClr val="F9D95A"/>
    <a:srgbClr val="73FEFF"/>
    <a:srgbClr val="E40E1A"/>
    <a:srgbClr val="E3DDC5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59" autoAdjust="0"/>
    <p:restoredTop sz="94843"/>
  </p:normalViewPr>
  <p:slideViewPr>
    <p:cSldViewPr snapToGrid="0" snapToObjects="1" showGuides="1">
      <p:cViewPr varScale="1">
        <p:scale>
          <a:sx n="149" d="100"/>
          <a:sy n="149" d="100"/>
        </p:scale>
        <p:origin x="1800" y="176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5/25/22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21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107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11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769333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-teaching-goose/2022-342-code-along/tree/2022-05-20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ick-weber-83b4a611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B201EC-50D5-C74A-A62E-936CE767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774950"/>
            <a:ext cx="4394200" cy="130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C14843-62F5-F548-A2A4-AD4881F8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80" y="558152"/>
            <a:ext cx="4394200" cy="1308100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4F84CDB-8FF0-5B4F-B63B-9276E69A6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8" y="558152"/>
            <a:ext cx="7510509" cy="525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18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F7C350-BA9B-1845-9454-A98D21BFC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52" y="1322332"/>
            <a:ext cx="4521660" cy="4943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26E1DD-0F81-DA45-8593-B399C9996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167" y="2601260"/>
            <a:ext cx="723900" cy="215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CAE3CE-B401-F049-9ACA-1947CEA08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256" y="546924"/>
            <a:ext cx="3221767" cy="155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48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59F651-22F8-4D46-87A9-5BE1ABE9AD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8258" y="1530537"/>
            <a:ext cx="8955741" cy="4015497"/>
          </a:xfrm>
        </p:spPr>
        <p:txBody>
          <a:bodyPr/>
          <a:lstStyle/>
          <a:p>
            <a:r>
              <a:rPr lang="en-US" sz="2000" b="0" dirty="0"/>
              <a:t>A Binary Search Tree (BST) : </a:t>
            </a:r>
          </a:p>
          <a:p>
            <a:endParaRPr lang="en-US" sz="2000" b="0" dirty="0"/>
          </a:p>
          <a:p>
            <a:pPr lvl="1"/>
            <a:r>
              <a:rPr lang="en-US" sz="1800" b="0" dirty="0">
                <a:solidFill>
                  <a:schemeClr val="bg2">
                    <a:lumMod val="85000"/>
                  </a:schemeClr>
                </a:solidFill>
              </a:rPr>
              <a:t>all the nodes follow the below-mentioned properties:</a:t>
            </a:r>
          </a:p>
          <a:p>
            <a:endParaRPr lang="en-US" sz="2000" b="0" dirty="0">
              <a:solidFill>
                <a:schemeClr val="bg2">
                  <a:lumMod val="85000"/>
                </a:schemeClr>
              </a:solidFill>
            </a:endParaRPr>
          </a:p>
          <a:p>
            <a:pPr lvl="1"/>
            <a:r>
              <a:rPr lang="en-US" sz="1600" b="0" dirty="0">
                <a:solidFill>
                  <a:schemeClr val="bg2">
                    <a:lumMod val="85000"/>
                  </a:schemeClr>
                </a:solidFill>
              </a:rPr>
              <a:t>The left sub-tree of a node has a key less than or equal to its parent node's key.</a:t>
            </a:r>
          </a:p>
          <a:p>
            <a:pPr lvl="1"/>
            <a:endParaRPr lang="en-US" sz="1600" b="0" dirty="0">
              <a:solidFill>
                <a:schemeClr val="bg2">
                  <a:lumMod val="85000"/>
                </a:schemeClr>
              </a:solidFill>
            </a:endParaRPr>
          </a:p>
          <a:p>
            <a:pPr lvl="1"/>
            <a:r>
              <a:rPr lang="en-US" sz="1600" b="0" dirty="0">
                <a:solidFill>
                  <a:schemeClr val="bg2">
                    <a:lumMod val="85000"/>
                  </a:schemeClr>
                </a:solidFill>
              </a:rPr>
              <a:t>The right sub-tree of a node has a key greater than to its parent node's key.</a:t>
            </a:r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EEEE48-1485-EB4A-8F76-1C5E04FEA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2791B-7C24-2D4A-8A10-A0DC19F5E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683" y="4104210"/>
            <a:ext cx="2922494" cy="243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46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Is this a binary search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188076" y="265271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3184103" y="33769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479938" y="2944066"/>
            <a:ext cx="708138" cy="43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048751" y="336590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4779746" y="2944066"/>
            <a:ext cx="564840" cy="421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5891487" y="40583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5640421" y="3657259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2296598" y="434973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980330" y="434973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3227716" y="551072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732946" y="554273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592433" y="3668271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775773" y="3668271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572000" y="4641088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523551" y="4641088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89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Is this a binary search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188076" y="265271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2719541" y="346994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015376" y="2944066"/>
            <a:ext cx="1172700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344586" y="338204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4779746" y="2944066"/>
            <a:ext cx="860675" cy="437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6187322" y="407452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5936256" y="3673398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1832036" y="444276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515768" y="444276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2763154" y="56037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268384" y="563575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127871" y="3761296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311211" y="3761296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107438" y="4734113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058989" y="4734113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9E389D6-5539-EF42-AABD-F1D85698F2E7}"/>
              </a:ext>
            </a:extLst>
          </p:cNvPr>
          <p:cNvSpPr/>
          <p:nvPr/>
        </p:nvSpPr>
        <p:spPr>
          <a:xfrm>
            <a:off x="4505192" y="413706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F69986-EDDD-7448-959C-85973CCFD868}"/>
              </a:ext>
            </a:extLst>
          </p:cNvPr>
          <p:cNvCxnSpPr>
            <a:cxnSpLocks/>
            <a:stCxn id="28" idx="1"/>
            <a:endCxn id="23" idx="0"/>
          </p:cNvCxnSpPr>
          <p:nvPr/>
        </p:nvCxnSpPr>
        <p:spPr>
          <a:xfrm flipH="1">
            <a:off x="4801027" y="3673398"/>
            <a:ext cx="543559" cy="463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606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Is this a binary search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188076" y="265271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2719541" y="346994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015376" y="2944066"/>
            <a:ext cx="1172700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1832036" y="444276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515768" y="444276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2763154" y="56037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268384" y="563575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127871" y="3761296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311211" y="3761296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107438" y="4734113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058989" y="4734113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415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Is this a binary search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1866216" y="246133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2861362" y="325342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2457886" y="2752688"/>
            <a:ext cx="699311" cy="5007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3856498" y="404450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3453032" y="3544774"/>
            <a:ext cx="699301" cy="4997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4AAC015-E030-434E-8054-B5E39A5098F1}"/>
              </a:ext>
            </a:extLst>
          </p:cNvPr>
          <p:cNvSpPr/>
          <p:nvPr/>
        </p:nvSpPr>
        <p:spPr>
          <a:xfrm>
            <a:off x="4987779" y="48795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02F123-5CAF-E249-A526-107038402CC4}"/>
              </a:ext>
            </a:extLst>
          </p:cNvPr>
          <p:cNvSpPr/>
          <p:nvPr/>
        </p:nvSpPr>
        <p:spPr>
          <a:xfrm>
            <a:off x="6099456" y="571772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B91D151-AD28-0F4B-960B-CEA7EB169221}"/>
              </a:ext>
            </a:extLst>
          </p:cNvPr>
          <p:cNvCxnSpPr>
            <a:cxnSpLocks/>
            <a:stCxn id="22" idx="3"/>
            <a:endCxn id="33" idx="0"/>
          </p:cNvCxnSpPr>
          <p:nvPr/>
        </p:nvCxnSpPr>
        <p:spPr>
          <a:xfrm>
            <a:off x="5579449" y="5170942"/>
            <a:ext cx="815842" cy="5467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44091A0-5404-6D48-95B0-948BA0BF391D}"/>
              </a:ext>
            </a:extLst>
          </p:cNvPr>
          <p:cNvCxnSpPr>
            <a:cxnSpLocks/>
            <a:stCxn id="30" idx="3"/>
            <a:endCxn id="22" idx="0"/>
          </p:cNvCxnSpPr>
          <p:nvPr/>
        </p:nvCxnSpPr>
        <p:spPr>
          <a:xfrm>
            <a:off x="4448168" y="4335861"/>
            <a:ext cx="835446" cy="5437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BB1D0C9-EFD8-A448-9FCD-F676222E0BC5}"/>
              </a:ext>
            </a:extLst>
          </p:cNvPr>
          <p:cNvSpPr/>
          <p:nvPr/>
        </p:nvSpPr>
        <p:spPr>
          <a:xfrm>
            <a:off x="4180989" y="575222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3D0491-57D3-C043-A417-2BDE2C3E717E}"/>
              </a:ext>
            </a:extLst>
          </p:cNvPr>
          <p:cNvCxnSpPr>
            <a:cxnSpLocks/>
            <a:stCxn id="22" idx="1"/>
            <a:endCxn id="13" idx="0"/>
          </p:cNvCxnSpPr>
          <p:nvPr/>
        </p:nvCxnSpPr>
        <p:spPr>
          <a:xfrm flipH="1">
            <a:off x="4476824" y="5170942"/>
            <a:ext cx="510955" cy="5812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342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E408EA-ABBA-9C80-E16D-10D7CD693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1028" name="Picture 4" descr="Junior dev — Coding interview Questions &amp; Answers — Part 2 | by Rajai Kumar  | Nerd For Tech | Medium">
            <a:extLst>
              <a:ext uri="{FF2B5EF4-FFF2-40B4-BE49-F238E27FC236}">
                <a16:creationId xmlns:a16="http://schemas.microsoft.com/office/drawing/2014/main" id="{863AD664-EEAE-59A0-96F4-055BB6186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323" y="1985682"/>
            <a:ext cx="3339353" cy="333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6A976E-A149-A84F-CBE9-14C3B400B4F8}"/>
              </a:ext>
            </a:extLst>
          </p:cNvPr>
          <p:cNvSpPr txBox="1"/>
          <p:nvPr/>
        </p:nvSpPr>
        <p:spPr>
          <a:xfrm>
            <a:off x="2563905" y="5063425"/>
            <a:ext cx="48857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https://github.com/a-teaching-goose/2022-342-code-along/tree/2022-05-20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0213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499C85-E7FC-B801-4BA7-C3F036820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BST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566B6B-315E-4BA6-2DB2-BFC07D3A0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692" y="1084728"/>
            <a:ext cx="4805776" cy="5252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1592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499C85-E7FC-B801-4BA7-C3F036820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 A BST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2FFEFD-DCFE-D956-C887-DA4DEAE13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00" y="2023782"/>
            <a:ext cx="4699000" cy="3581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05F975-A5EE-D2E1-09F3-291F04EB7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56" y="2830232"/>
            <a:ext cx="2070100" cy="196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8828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499C85-E7FC-B801-4BA7-C3F036820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In A BST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5A6151-6EFF-0D84-43F1-1F668946D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474" y="1363509"/>
            <a:ext cx="4686300" cy="5219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03163A-5DF5-7730-72AA-2D3FC44E6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56" y="2830232"/>
            <a:ext cx="2070100" cy="196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1833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A6DAC6-A075-7BD3-F353-9B30DB6D9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A BST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896A16-2922-AE4E-C4DB-6AA625C59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56" y="2830232"/>
            <a:ext cx="2070100" cy="196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0BFECC-1C5A-C5BB-0F73-DB244660E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895" y="1778747"/>
            <a:ext cx="5413234" cy="4392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2428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6AF43F-457B-FC06-C182-0EE4720E9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Tree: Search in a dataset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AFF1CD2-F53C-5744-3343-F00F2D25F781}"/>
              </a:ext>
            </a:extLst>
          </p:cNvPr>
          <p:cNvGrpSpPr/>
          <p:nvPr/>
        </p:nvGrpSpPr>
        <p:grpSpPr>
          <a:xfrm>
            <a:off x="4267199" y="1909483"/>
            <a:ext cx="2859742" cy="430306"/>
            <a:chOff x="4267199" y="1909483"/>
            <a:chExt cx="2859742" cy="4303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E9EFC84-B259-C504-926A-02219135AFA4}"/>
                </a:ext>
              </a:extLst>
            </p:cNvPr>
            <p:cNvSpPr/>
            <p:nvPr/>
          </p:nvSpPr>
          <p:spPr>
            <a:xfrm>
              <a:off x="5226423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name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691899F-D038-E1E3-137A-795D5D256C15}"/>
                </a:ext>
              </a:extLst>
            </p:cNvPr>
            <p:cNvSpPr/>
            <p:nvPr/>
          </p:nvSpPr>
          <p:spPr>
            <a:xfrm>
              <a:off x="6176682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age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ECC80ED-FD6E-0A1F-6975-FAFD0C090A77}"/>
                </a:ext>
              </a:extLst>
            </p:cNvPr>
            <p:cNvSpPr/>
            <p:nvPr/>
          </p:nvSpPr>
          <p:spPr>
            <a:xfrm>
              <a:off x="4267199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id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6B65427-1212-A56A-71E8-BCF2D95AC5AC}"/>
              </a:ext>
            </a:extLst>
          </p:cNvPr>
          <p:cNvGrpSpPr/>
          <p:nvPr/>
        </p:nvGrpSpPr>
        <p:grpSpPr>
          <a:xfrm>
            <a:off x="4267199" y="2339789"/>
            <a:ext cx="2859742" cy="430306"/>
            <a:chOff x="4267199" y="2339789"/>
            <a:chExt cx="2859742" cy="43030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D17C4F1-5AFF-F8E3-1383-4C7234A4242C}"/>
                </a:ext>
              </a:extLst>
            </p:cNvPr>
            <p:cNvSpPr/>
            <p:nvPr/>
          </p:nvSpPr>
          <p:spPr>
            <a:xfrm>
              <a:off x="5226423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611707-13B9-D04A-1605-BB397013D5C2}"/>
                </a:ext>
              </a:extLst>
            </p:cNvPr>
            <p:cNvSpPr/>
            <p:nvPr/>
          </p:nvSpPr>
          <p:spPr>
            <a:xfrm>
              <a:off x="6176682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40A037-19A3-AC1E-4DC9-7B1DC9C8A365}"/>
                </a:ext>
              </a:extLst>
            </p:cNvPr>
            <p:cNvSpPr/>
            <p:nvPr/>
          </p:nvSpPr>
          <p:spPr>
            <a:xfrm>
              <a:off x="4267199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0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A0C5DFA-F3C4-0849-8D28-F492A6217025}"/>
              </a:ext>
            </a:extLst>
          </p:cNvPr>
          <p:cNvGrpSpPr/>
          <p:nvPr/>
        </p:nvGrpSpPr>
        <p:grpSpPr>
          <a:xfrm>
            <a:off x="4267199" y="2770095"/>
            <a:ext cx="2859742" cy="430306"/>
            <a:chOff x="4267199" y="2770095"/>
            <a:chExt cx="2859742" cy="43030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D1A2AD-7D7C-429B-7412-A46235405CBA}"/>
                </a:ext>
              </a:extLst>
            </p:cNvPr>
            <p:cNvSpPr/>
            <p:nvPr/>
          </p:nvSpPr>
          <p:spPr>
            <a:xfrm>
              <a:off x="5226423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Bob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4A7B11-FF7D-B479-FE59-748789B1929D}"/>
                </a:ext>
              </a:extLst>
            </p:cNvPr>
            <p:cNvSpPr/>
            <p:nvPr/>
          </p:nvSpPr>
          <p:spPr>
            <a:xfrm>
              <a:off x="6176682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25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798D25-92A3-E8A2-A536-0BAB50BF87BC}"/>
                </a:ext>
              </a:extLst>
            </p:cNvPr>
            <p:cNvSpPr/>
            <p:nvPr/>
          </p:nvSpPr>
          <p:spPr>
            <a:xfrm>
              <a:off x="4267199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4840B52-6C0A-77C8-718B-C158BC067EF5}"/>
              </a:ext>
            </a:extLst>
          </p:cNvPr>
          <p:cNvGrpSpPr/>
          <p:nvPr/>
        </p:nvGrpSpPr>
        <p:grpSpPr>
          <a:xfrm>
            <a:off x="4267199" y="3200401"/>
            <a:ext cx="2859742" cy="1290918"/>
            <a:chOff x="4267199" y="3200401"/>
            <a:chExt cx="2859742" cy="129091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5E9FD7-3DB4-2FC1-11F4-C573C16036C1}"/>
                </a:ext>
              </a:extLst>
            </p:cNvPr>
            <p:cNvSpPr/>
            <p:nvPr/>
          </p:nvSpPr>
          <p:spPr>
            <a:xfrm>
              <a:off x="5226423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Katie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1E05DD-91D5-EFD4-AF97-C108A6545BC2}"/>
                </a:ext>
              </a:extLst>
            </p:cNvPr>
            <p:cNvSpPr/>
            <p:nvPr/>
          </p:nvSpPr>
          <p:spPr>
            <a:xfrm>
              <a:off x="6176682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9E772D-8979-D671-C7F6-0A1AD460C278}"/>
                </a:ext>
              </a:extLst>
            </p:cNvPr>
            <p:cNvSpPr/>
            <p:nvPr/>
          </p:nvSpPr>
          <p:spPr>
            <a:xfrm>
              <a:off x="5226423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Ron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110305-B11C-7DDA-0D38-A522E3AA08CC}"/>
                </a:ext>
              </a:extLst>
            </p:cNvPr>
            <p:cNvSpPr/>
            <p:nvPr/>
          </p:nvSpPr>
          <p:spPr>
            <a:xfrm>
              <a:off x="6176682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10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AFCEB41-E5BA-565F-9618-221D99F04766}"/>
                </a:ext>
              </a:extLst>
            </p:cNvPr>
            <p:cNvSpPr/>
            <p:nvPr/>
          </p:nvSpPr>
          <p:spPr>
            <a:xfrm>
              <a:off x="5226423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Tim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D7FF19A-6E53-5034-2E01-E7EFE81D4360}"/>
                </a:ext>
              </a:extLst>
            </p:cNvPr>
            <p:cNvSpPr/>
            <p:nvPr/>
          </p:nvSpPr>
          <p:spPr>
            <a:xfrm>
              <a:off x="6176682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644A55B-20ED-94AE-6E6D-F4419D863ECF}"/>
                </a:ext>
              </a:extLst>
            </p:cNvPr>
            <p:cNvSpPr/>
            <p:nvPr/>
          </p:nvSpPr>
          <p:spPr>
            <a:xfrm>
              <a:off x="4267199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A35F32-6F0C-989B-A0CD-3E0F9E52445E}"/>
                </a:ext>
              </a:extLst>
            </p:cNvPr>
            <p:cNvSpPr/>
            <p:nvPr/>
          </p:nvSpPr>
          <p:spPr>
            <a:xfrm>
              <a:off x="4267199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69DDA90-32F9-3A12-BF84-DE1DF9B8E280}"/>
                </a:ext>
              </a:extLst>
            </p:cNvPr>
            <p:cNvSpPr/>
            <p:nvPr/>
          </p:nvSpPr>
          <p:spPr>
            <a:xfrm>
              <a:off x="4267199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459672-7BDE-1A27-6E1C-B49EF9B69852}"/>
              </a:ext>
            </a:extLst>
          </p:cNvPr>
          <p:cNvGrpSpPr/>
          <p:nvPr/>
        </p:nvGrpSpPr>
        <p:grpSpPr>
          <a:xfrm>
            <a:off x="4267199" y="4491319"/>
            <a:ext cx="2859742" cy="430306"/>
            <a:chOff x="4267199" y="4491319"/>
            <a:chExt cx="2859742" cy="43030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A2FA84-378E-E638-AB6F-A45F6DF9C7D4}"/>
                </a:ext>
              </a:extLst>
            </p:cNvPr>
            <p:cNvSpPr/>
            <p:nvPr/>
          </p:nvSpPr>
          <p:spPr>
            <a:xfrm>
              <a:off x="5226423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Alan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6A5205A-9354-5752-16E8-5E27FDC02E00}"/>
                </a:ext>
              </a:extLst>
            </p:cNvPr>
            <p:cNvSpPr/>
            <p:nvPr/>
          </p:nvSpPr>
          <p:spPr>
            <a:xfrm>
              <a:off x="6176682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79D75C-B343-195E-3A86-11F9D2A4D8EB}"/>
                </a:ext>
              </a:extLst>
            </p:cNvPr>
            <p:cNvSpPr/>
            <p:nvPr/>
          </p:nvSpPr>
          <p:spPr>
            <a:xfrm>
              <a:off x="4267199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7CEE27D-A60C-9C44-D674-5FB89E9169FF}"/>
              </a:ext>
            </a:extLst>
          </p:cNvPr>
          <p:cNvGrpSpPr/>
          <p:nvPr/>
        </p:nvGrpSpPr>
        <p:grpSpPr>
          <a:xfrm>
            <a:off x="4267199" y="4921625"/>
            <a:ext cx="2859742" cy="860612"/>
            <a:chOff x="4267199" y="4921625"/>
            <a:chExt cx="2859742" cy="86061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D31FFDB-AB04-5856-356F-C9F89543E779}"/>
                </a:ext>
              </a:extLst>
            </p:cNvPr>
            <p:cNvSpPr/>
            <p:nvPr/>
          </p:nvSpPr>
          <p:spPr>
            <a:xfrm>
              <a:off x="5226423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B4BFA0B-D2CD-6FE9-B523-4997B0AB0C65}"/>
                </a:ext>
              </a:extLst>
            </p:cNvPr>
            <p:cNvSpPr/>
            <p:nvPr/>
          </p:nvSpPr>
          <p:spPr>
            <a:xfrm>
              <a:off x="6176682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FDD2184-5067-E5F2-2580-24A1CA6C46A7}"/>
                </a:ext>
              </a:extLst>
            </p:cNvPr>
            <p:cNvSpPr/>
            <p:nvPr/>
          </p:nvSpPr>
          <p:spPr>
            <a:xfrm>
              <a:off x="4267199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444B44A-9591-12E2-487F-B0D1AF67B164}"/>
                </a:ext>
              </a:extLst>
            </p:cNvPr>
            <p:cNvSpPr/>
            <p:nvPr/>
          </p:nvSpPr>
          <p:spPr>
            <a:xfrm>
              <a:off x="5226423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BEFE0E8-AA42-87A9-C263-5DF2968FB871}"/>
                </a:ext>
              </a:extLst>
            </p:cNvPr>
            <p:cNvSpPr/>
            <p:nvPr/>
          </p:nvSpPr>
          <p:spPr>
            <a:xfrm>
              <a:off x="6176682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236BF5-40B6-59C7-AF07-EAF8455FC132}"/>
                </a:ext>
              </a:extLst>
            </p:cNvPr>
            <p:cNvSpPr/>
            <p:nvPr/>
          </p:nvSpPr>
          <p:spPr>
            <a:xfrm>
              <a:off x="4267199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089950D-E996-8EF3-1E75-3CF3418C6F5E}"/>
              </a:ext>
            </a:extLst>
          </p:cNvPr>
          <p:cNvSpPr txBox="1"/>
          <p:nvPr/>
        </p:nvSpPr>
        <p:spPr>
          <a:xfrm>
            <a:off x="1079817" y="3261375"/>
            <a:ext cx="1783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 by name?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C3FB831-7FA9-7B6F-C0B5-8A4AC358DE8D}"/>
              </a:ext>
            </a:extLst>
          </p:cNvPr>
          <p:cNvSpPr txBox="1"/>
          <p:nvPr/>
        </p:nvSpPr>
        <p:spPr>
          <a:xfrm>
            <a:off x="1079817" y="4337140"/>
            <a:ext cx="1584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 by age?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8EFFBFC-9ACA-4B58-915F-F1CD5573FAA3}"/>
              </a:ext>
            </a:extLst>
          </p:cNvPr>
          <p:cNvSpPr txBox="1"/>
          <p:nvPr/>
        </p:nvSpPr>
        <p:spPr>
          <a:xfrm>
            <a:off x="1079817" y="2124636"/>
            <a:ext cx="142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 by id?</a:t>
            </a:r>
          </a:p>
        </p:txBody>
      </p:sp>
    </p:spTree>
    <p:extLst>
      <p:ext uri="{BB962C8B-B14F-4D97-AF65-F5344CB8AC3E}">
        <p14:creationId xmlns:p14="http://schemas.microsoft.com/office/powerpoint/2010/main" val="403171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3" grpId="0"/>
      <p:bldP spid="3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6AF43F-457B-FC06-C182-0EE4720E9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Tree: Search in a dataset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AFF1CD2-F53C-5744-3343-F00F2D25F781}"/>
              </a:ext>
            </a:extLst>
          </p:cNvPr>
          <p:cNvGrpSpPr/>
          <p:nvPr/>
        </p:nvGrpSpPr>
        <p:grpSpPr>
          <a:xfrm>
            <a:off x="4966446" y="2223248"/>
            <a:ext cx="2859742" cy="430306"/>
            <a:chOff x="4267199" y="1909483"/>
            <a:chExt cx="2859742" cy="4303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E9EFC84-B259-C504-926A-02219135AFA4}"/>
                </a:ext>
              </a:extLst>
            </p:cNvPr>
            <p:cNvSpPr/>
            <p:nvPr/>
          </p:nvSpPr>
          <p:spPr>
            <a:xfrm>
              <a:off x="5226423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name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691899F-D038-E1E3-137A-795D5D256C15}"/>
                </a:ext>
              </a:extLst>
            </p:cNvPr>
            <p:cNvSpPr/>
            <p:nvPr/>
          </p:nvSpPr>
          <p:spPr>
            <a:xfrm>
              <a:off x="6176682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age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ECC80ED-FD6E-0A1F-6975-FAFD0C090A77}"/>
                </a:ext>
              </a:extLst>
            </p:cNvPr>
            <p:cNvSpPr/>
            <p:nvPr/>
          </p:nvSpPr>
          <p:spPr>
            <a:xfrm>
              <a:off x="4267199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id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6B65427-1212-A56A-71E8-BCF2D95AC5AC}"/>
              </a:ext>
            </a:extLst>
          </p:cNvPr>
          <p:cNvGrpSpPr/>
          <p:nvPr/>
        </p:nvGrpSpPr>
        <p:grpSpPr>
          <a:xfrm>
            <a:off x="4966446" y="2653554"/>
            <a:ext cx="2859742" cy="430306"/>
            <a:chOff x="4267199" y="2339789"/>
            <a:chExt cx="2859742" cy="43030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D17C4F1-5AFF-F8E3-1383-4C7234A4242C}"/>
                </a:ext>
              </a:extLst>
            </p:cNvPr>
            <p:cNvSpPr/>
            <p:nvPr/>
          </p:nvSpPr>
          <p:spPr>
            <a:xfrm>
              <a:off x="5226423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611707-13B9-D04A-1605-BB397013D5C2}"/>
                </a:ext>
              </a:extLst>
            </p:cNvPr>
            <p:cNvSpPr/>
            <p:nvPr/>
          </p:nvSpPr>
          <p:spPr>
            <a:xfrm>
              <a:off x="6176682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40A037-19A3-AC1E-4DC9-7B1DC9C8A365}"/>
                </a:ext>
              </a:extLst>
            </p:cNvPr>
            <p:cNvSpPr/>
            <p:nvPr/>
          </p:nvSpPr>
          <p:spPr>
            <a:xfrm>
              <a:off x="4267199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0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A0C5DFA-F3C4-0849-8D28-F492A6217025}"/>
              </a:ext>
            </a:extLst>
          </p:cNvPr>
          <p:cNvGrpSpPr/>
          <p:nvPr/>
        </p:nvGrpSpPr>
        <p:grpSpPr>
          <a:xfrm>
            <a:off x="4966446" y="3083860"/>
            <a:ext cx="2859742" cy="430306"/>
            <a:chOff x="4267199" y="2770095"/>
            <a:chExt cx="2859742" cy="43030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D1A2AD-7D7C-429B-7412-A46235405CBA}"/>
                </a:ext>
              </a:extLst>
            </p:cNvPr>
            <p:cNvSpPr/>
            <p:nvPr/>
          </p:nvSpPr>
          <p:spPr>
            <a:xfrm>
              <a:off x="5226423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Bob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4A7B11-FF7D-B479-FE59-748789B1929D}"/>
                </a:ext>
              </a:extLst>
            </p:cNvPr>
            <p:cNvSpPr/>
            <p:nvPr/>
          </p:nvSpPr>
          <p:spPr>
            <a:xfrm>
              <a:off x="6176682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25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798D25-92A3-E8A2-A536-0BAB50BF87BC}"/>
                </a:ext>
              </a:extLst>
            </p:cNvPr>
            <p:cNvSpPr/>
            <p:nvPr/>
          </p:nvSpPr>
          <p:spPr>
            <a:xfrm>
              <a:off x="4267199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4840B52-6C0A-77C8-718B-C158BC067EF5}"/>
              </a:ext>
            </a:extLst>
          </p:cNvPr>
          <p:cNvGrpSpPr/>
          <p:nvPr/>
        </p:nvGrpSpPr>
        <p:grpSpPr>
          <a:xfrm>
            <a:off x="4966446" y="3514166"/>
            <a:ext cx="2859742" cy="1290918"/>
            <a:chOff x="4267199" y="3200401"/>
            <a:chExt cx="2859742" cy="129091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5E9FD7-3DB4-2FC1-11F4-C573C16036C1}"/>
                </a:ext>
              </a:extLst>
            </p:cNvPr>
            <p:cNvSpPr/>
            <p:nvPr/>
          </p:nvSpPr>
          <p:spPr>
            <a:xfrm>
              <a:off x="5226423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Katie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1E05DD-91D5-EFD4-AF97-C108A6545BC2}"/>
                </a:ext>
              </a:extLst>
            </p:cNvPr>
            <p:cNvSpPr/>
            <p:nvPr/>
          </p:nvSpPr>
          <p:spPr>
            <a:xfrm>
              <a:off x="6176682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9E772D-8979-D671-C7F6-0A1AD460C278}"/>
                </a:ext>
              </a:extLst>
            </p:cNvPr>
            <p:cNvSpPr/>
            <p:nvPr/>
          </p:nvSpPr>
          <p:spPr>
            <a:xfrm>
              <a:off x="5226423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Ron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110305-B11C-7DDA-0D38-A522E3AA08CC}"/>
                </a:ext>
              </a:extLst>
            </p:cNvPr>
            <p:cNvSpPr/>
            <p:nvPr/>
          </p:nvSpPr>
          <p:spPr>
            <a:xfrm>
              <a:off x="6176682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10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AFCEB41-E5BA-565F-9618-221D99F04766}"/>
                </a:ext>
              </a:extLst>
            </p:cNvPr>
            <p:cNvSpPr/>
            <p:nvPr/>
          </p:nvSpPr>
          <p:spPr>
            <a:xfrm>
              <a:off x="5226423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Tim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D7FF19A-6E53-5034-2E01-E7EFE81D4360}"/>
                </a:ext>
              </a:extLst>
            </p:cNvPr>
            <p:cNvSpPr/>
            <p:nvPr/>
          </p:nvSpPr>
          <p:spPr>
            <a:xfrm>
              <a:off x="6176682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644A55B-20ED-94AE-6E6D-F4419D863ECF}"/>
                </a:ext>
              </a:extLst>
            </p:cNvPr>
            <p:cNvSpPr/>
            <p:nvPr/>
          </p:nvSpPr>
          <p:spPr>
            <a:xfrm>
              <a:off x="4267199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A35F32-6F0C-989B-A0CD-3E0F9E52445E}"/>
                </a:ext>
              </a:extLst>
            </p:cNvPr>
            <p:cNvSpPr/>
            <p:nvPr/>
          </p:nvSpPr>
          <p:spPr>
            <a:xfrm>
              <a:off x="4267199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69DDA90-32F9-3A12-BF84-DE1DF9B8E280}"/>
                </a:ext>
              </a:extLst>
            </p:cNvPr>
            <p:cNvSpPr/>
            <p:nvPr/>
          </p:nvSpPr>
          <p:spPr>
            <a:xfrm>
              <a:off x="4267199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459672-7BDE-1A27-6E1C-B49EF9B69852}"/>
              </a:ext>
            </a:extLst>
          </p:cNvPr>
          <p:cNvGrpSpPr/>
          <p:nvPr/>
        </p:nvGrpSpPr>
        <p:grpSpPr>
          <a:xfrm>
            <a:off x="4966446" y="4805084"/>
            <a:ext cx="2859742" cy="430306"/>
            <a:chOff x="4267199" y="4491319"/>
            <a:chExt cx="2859742" cy="43030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A2FA84-378E-E638-AB6F-A45F6DF9C7D4}"/>
                </a:ext>
              </a:extLst>
            </p:cNvPr>
            <p:cNvSpPr/>
            <p:nvPr/>
          </p:nvSpPr>
          <p:spPr>
            <a:xfrm>
              <a:off x="5226423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6A5205A-9354-5752-16E8-5E27FDC02E00}"/>
                </a:ext>
              </a:extLst>
            </p:cNvPr>
            <p:cNvSpPr/>
            <p:nvPr/>
          </p:nvSpPr>
          <p:spPr>
            <a:xfrm>
              <a:off x="6176682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79D75C-B343-195E-3A86-11F9D2A4D8EB}"/>
                </a:ext>
              </a:extLst>
            </p:cNvPr>
            <p:cNvSpPr/>
            <p:nvPr/>
          </p:nvSpPr>
          <p:spPr>
            <a:xfrm>
              <a:off x="4267199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7CEE27D-A60C-9C44-D674-5FB89E9169FF}"/>
              </a:ext>
            </a:extLst>
          </p:cNvPr>
          <p:cNvGrpSpPr/>
          <p:nvPr/>
        </p:nvGrpSpPr>
        <p:grpSpPr>
          <a:xfrm>
            <a:off x="4966446" y="5235390"/>
            <a:ext cx="2859742" cy="860612"/>
            <a:chOff x="4267199" y="4921625"/>
            <a:chExt cx="2859742" cy="86061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D31FFDB-AB04-5856-356F-C9F89543E779}"/>
                </a:ext>
              </a:extLst>
            </p:cNvPr>
            <p:cNvSpPr/>
            <p:nvPr/>
          </p:nvSpPr>
          <p:spPr>
            <a:xfrm>
              <a:off x="5226423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B4BFA0B-D2CD-6FE9-B523-4997B0AB0C65}"/>
                </a:ext>
              </a:extLst>
            </p:cNvPr>
            <p:cNvSpPr/>
            <p:nvPr/>
          </p:nvSpPr>
          <p:spPr>
            <a:xfrm>
              <a:off x="6176682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FDD2184-5067-E5F2-2580-24A1CA6C46A7}"/>
                </a:ext>
              </a:extLst>
            </p:cNvPr>
            <p:cNvSpPr/>
            <p:nvPr/>
          </p:nvSpPr>
          <p:spPr>
            <a:xfrm>
              <a:off x="4267199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444B44A-9591-12E2-487F-B0D1AF67B164}"/>
                </a:ext>
              </a:extLst>
            </p:cNvPr>
            <p:cNvSpPr/>
            <p:nvPr/>
          </p:nvSpPr>
          <p:spPr>
            <a:xfrm>
              <a:off x="5226423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BEFE0E8-AA42-87A9-C263-5DF2968FB871}"/>
                </a:ext>
              </a:extLst>
            </p:cNvPr>
            <p:cNvSpPr/>
            <p:nvPr/>
          </p:nvSpPr>
          <p:spPr>
            <a:xfrm>
              <a:off x="6176682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236BF5-40B6-59C7-AF07-EAF8455FC132}"/>
                </a:ext>
              </a:extLst>
            </p:cNvPr>
            <p:cNvSpPr/>
            <p:nvPr/>
          </p:nvSpPr>
          <p:spPr>
            <a:xfrm>
              <a:off x="4267199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089950D-E996-8EF3-1E75-3CF3418C6F5E}"/>
              </a:ext>
            </a:extLst>
          </p:cNvPr>
          <p:cNvSpPr txBox="1"/>
          <p:nvPr/>
        </p:nvSpPr>
        <p:spPr>
          <a:xfrm>
            <a:off x="907618" y="2929827"/>
            <a:ext cx="1664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 by </a:t>
            </a:r>
            <a:r>
              <a:rPr lang="en-US" sz="3200" b="1" dirty="0"/>
              <a:t>id </a:t>
            </a:r>
            <a:r>
              <a:rPr lang="en-US" dirty="0"/>
              <a:t>?</a:t>
            </a:r>
          </a:p>
        </p:txBody>
      </p:sp>
      <p:sp>
        <p:nvSpPr>
          <p:cNvPr id="42" name="Pentagon 41">
            <a:extLst>
              <a:ext uri="{FF2B5EF4-FFF2-40B4-BE49-F238E27FC236}">
                <a16:creationId xmlns:a16="http://schemas.microsoft.com/office/drawing/2014/main" id="{7148901A-6DC4-A56A-DBA6-9214B57F4046}"/>
              </a:ext>
            </a:extLst>
          </p:cNvPr>
          <p:cNvSpPr/>
          <p:nvPr/>
        </p:nvSpPr>
        <p:spPr>
          <a:xfrm>
            <a:off x="564776" y="4271430"/>
            <a:ext cx="1302998" cy="573731"/>
          </a:xfrm>
          <a:prstGeom prst="homePlate">
            <a:avLst/>
          </a:prstGeom>
          <a:solidFill>
            <a:srgbClr val="FFC00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10000"/>
                </a:solidFill>
              </a:rPr>
              <a:t>Find one with id 3</a:t>
            </a:r>
          </a:p>
        </p:txBody>
      </p:sp>
    </p:spTree>
    <p:extLst>
      <p:ext uri="{BB962C8B-B14F-4D97-AF65-F5344CB8AC3E}">
        <p14:creationId xmlns:p14="http://schemas.microsoft.com/office/powerpoint/2010/main" val="2010355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6AF43F-457B-FC06-C182-0EE4720E9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Tree: Search in a dataset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AFF1CD2-F53C-5744-3343-F00F2D25F781}"/>
              </a:ext>
            </a:extLst>
          </p:cNvPr>
          <p:cNvGrpSpPr/>
          <p:nvPr/>
        </p:nvGrpSpPr>
        <p:grpSpPr>
          <a:xfrm>
            <a:off x="4966446" y="2223248"/>
            <a:ext cx="2859742" cy="430306"/>
            <a:chOff x="4267199" y="1909483"/>
            <a:chExt cx="2859742" cy="4303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E9EFC84-B259-C504-926A-02219135AFA4}"/>
                </a:ext>
              </a:extLst>
            </p:cNvPr>
            <p:cNvSpPr/>
            <p:nvPr/>
          </p:nvSpPr>
          <p:spPr>
            <a:xfrm>
              <a:off x="5226423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name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691899F-D038-E1E3-137A-795D5D256C15}"/>
                </a:ext>
              </a:extLst>
            </p:cNvPr>
            <p:cNvSpPr/>
            <p:nvPr/>
          </p:nvSpPr>
          <p:spPr>
            <a:xfrm>
              <a:off x="6176682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age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ECC80ED-FD6E-0A1F-6975-FAFD0C090A77}"/>
                </a:ext>
              </a:extLst>
            </p:cNvPr>
            <p:cNvSpPr/>
            <p:nvPr/>
          </p:nvSpPr>
          <p:spPr>
            <a:xfrm>
              <a:off x="4267199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id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6B65427-1212-A56A-71E8-BCF2D95AC5AC}"/>
              </a:ext>
            </a:extLst>
          </p:cNvPr>
          <p:cNvGrpSpPr/>
          <p:nvPr/>
        </p:nvGrpSpPr>
        <p:grpSpPr>
          <a:xfrm>
            <a:off x="4966446" y="2653554"/>
            <a:ext cx="2859742" cy="430306"/>
            <a:chOff x="4267199" y="2339789"/>
            <a:chExt cx="2859742" cy="43030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D17C4F1-5AFF-F8E3-1383-4C7234A4242C}"/>
                </a:ext>
              </a:extLst>
            </p:cNvPr>
            <p:cNvSpPr/>
            <p:nvPr/>
          </p:nvSpPr>
          <p:spPr>
            <a:xfrm>
              <a:off x="5226423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611707-13B9-D04A-1605-BB397013D5C2}"/>
                </a:ext>
              </a:extLst>
            </p:cNvPr>
            <p:cNvSpPr/>
            <p:nvPr/>
          </p:nvSpPr>
          <p:spPr>
            <a:xfrm>
              <a:off x="6176682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40A037-19A3-AC1E-4DC9-7B1DC9C8A365}"/>
                </a:ext>
              </a:extLst>
            </p:cNvPr>
            <p:cNvSpPr/>
            <p:nvPr/>
          </p:nvSpPr>
          <p:spPr>
            <a:xfrm>
              <a:off x="4267199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0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A0C5DFA-F3C4-0849-8D28-F492A6217025}"/>
              </a:ext>
            </a:extLst>
          </p:cNvPr>
          <p:cNvGrpSpPr/>
          <p:nvPr/>
        </p:nvGrpSpPr>
        <p:grpSpPr>
          <a:xfrm>
            <a:off x="4966446" y="3083860"/>
            <a:ext cx="2859742" cy="430306"/>
            <a:chOff x="4267199" y="2770095"/>
            <a:chExt cx="2859742" cy="43030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D1A2AD-7D7C-429B-7412-A46235405CBA}"/>
                </a:ext>
              </a:extLst>
            </p:cNvPr>
            <p:cNvSpPr/>
            <p:nvPr/>
          </p:nvSpPr>
          <p:spPr>
            <a:xfrm>
              <a:off x="5226423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Bob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4A7B11-FF7D-B479-FE59-748789B1929D}"/>
                </a:ext>
              </a:extLst>
            </p:cNvPr>
            <p:cNvSpPr/>
            <p:nvPr/>
          </p:nvSpPr>
          <p:spPr>
            <a:xfrm>
              <a:off x="6176682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25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798D25-92A3-E8A2-A536-0BAB50BF87BC}"/>
                </a:ext>
              </a:extLst>
            </p:cNvPr>
            <p:cNvSpPr/>
            <p:nvPr/>
          </p:nvSpPr>
          <p:spPr>
            <a:xfrm>
              <a:off x="4267199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4840B52-6C0A-77C8-718B-C158BC067EF5}"/>
              </a:ext>
            </a:extLst>
          </p:cNvPr>
          <p:cNvGrpSpPr/>
          <p:nvPr/>
        </p:nvGrpSpPr>
        <p:grpSpPr>
          <a:xfrm>
            <a:off x="4966446" y="3514166"/>
            <a:ext cx="2859742" cy="1290918"/>
            <a:chOff x="4267199" y="3200401"/>
            <a:chExt cx="2859742" cy="129091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5E9FD7-3DB4-2FC1-11F4-C573C16036C1}"/>
                </a:ext>
              </a:extLst>
            </p:cNvPr>
            <p:cNvSpPr/>
            <p:nvPr/>
          </p:nvSpPr>
          <p:spPr>
            <a:xfrm>
              <a:off x="5226423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Katie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1E05DD-91D5-EFD4-AF97-C108A6545BC2}"/>
                </a:ext>
              </a:extLst>
            </p:cNvPr>
            <p:cNvSpPr/>
            <p:nvPr/>
          </p:nvSpPr>
          <p:spPr>
            <a:xfrm>
              <a:off x="6176682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9E772D-8979-D671-C7F6-0A1AD460C278}"/>
                </a:ext>
              </a:extLst>
            </p:cNvPr>
            <p:cNvSpPr/>
            <p:nvPr/>
          </p:nvSpPr>
          <p:spPr>
            <a:xfrm>
              <a:off x="5226423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Ron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110305-B11C-7DDA-0D38-A522E3AA08CC}"/>
                </a:ext>
              </a:extLst>
            </p:cNvPr>
            <p:cNvSpPr/>
            <p:nvPr/>
          </p:nvSpPr>
          <p:spPr>
            <a:xfrm>
              <a:off x="6176682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10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AFCEB41-E5BA-565F-9618-221D99F04766}"/>
                </a:ext>
              </a:extLst>
            </p:cNvPr>
            <p:cNvSpPr/>
            <p:nvPr/>
          </p:nvSpPr>
          <p:spPr>
            <a:xfrm>
              <a:off x="5226423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Tim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D7FF19A-6E53-5034-2E01-E7EFE81D4360}"/>
                </a:ext>
              </a:extLst>
            </p:cNvPr>
            <p:cNvSpPr/>
            <p:nvPr/>
          </p:nvSpPr>
          <p:spPr>
            <a:xfrm>
              <a:off x="6176682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644A55B-20ED-94AE-6E6D-F4419D863ECF}"/>
                </a:ext>
              </a:extLst>
            </p:cNvPr>
            <p:cNvSpPr/>
            <p:nvPr/>
          </p:nvSpPr>
          <p:spPr>
            <a:xfrm>
              <a:off x="4267199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A35F32-6F0C-989B-A0CD-3E0F9E52445E}"/>
                </a:ext>
              </a:extLst>
            </p:cNvPr>
            <p:cNvSpPr/>
            <p:nvPr/>
          </p:nvSpPr>
          <p:spPr>
            <a:xfrm>
              <a:off x="4267199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69DDA90-32F9-3A12-BF84-DE1DF9B8E280}"/>
                </a:ext>
              </a:extLst>
            </p:cNvPr>
            <p:cNvSpPr/>
            <p:nvPr/>
          </p:nvSpPr>
          <p:spPr>
            <a:xfrm>
              <a:off x="4267199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459672-7BDE-1A27-6E1C-B49EF9B69852}"/>
              </a:ext>
            </a:extLst>
          </p:cNvPr>
          <p:cNvGrpSpPr/>
          <p:nvPr/>
        </p:nvGrpSpPr>
        <p:grpSpPr>
          <a:xfrm>
            <a:off x="4966446" y="4805084"/>
            <a:ext cx="2859742" cy="430306"/>
            <a:chOff x="4267199" y="4491319"/>
            <a:chExt cx="2859742" cy="43030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A2FA84-378E-E638-AB6F-A45F6DF9C7D4}"/>
                </a:ext>
              </a:extLst>
            </p:cNvPr>
            <p:cNvSpPr/>
            <p:nvPr/>
          </p:nvSpPr>
          <p:spPr>
            <a:xfrm>
              <a:off x="5226423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6A5205A-9354-5752-16E8-5E27FDC02E00}"/>
                </a:ext>
              </a:extLst>
            </p:cNvPr>
            <p:cNvSpPr/>
            <p:nvPr/>
          </p:nvSpPr>
          <p:spPr>
            <a:xfrm>
              <a:off x="6176682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79D75C-B343-195E-3A86-11F9D2A4D8EB}"/>
                </a:ext>
              </a:extLst>
            </p:cNvPr>
            <p:cNvSpPr/>
            <p:nvPr/>
          </p:nvSpPr>
          <p:spPr>
            <a:xfrm>
              <a:off x="4267199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7CEE27D-A60C-9C44-D674-5FB89E9169FF}"/>
              </a:ext>
            </a:extLst>
          </p:cNvPr>
          <p:cNvGrpSpPr/>
          <p:nvPr/>
        </p:nvGrpSpPr>
        <p:grpSpPr>
          <a:xfrm>
            <a:off x="4966446" y="5235390"/>
            <a:ext cx="2859742" cy="860612"/>
            <a:chOff x="4267199" y="4921625"/>
            <a:chExt cx="2859742" cy="86061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D31FFDB-AB04-5856-356F-C9F89543E779}"/>
                </a:ext>
              </a:extLst>
            </p:cNvPr>
            <p:cNvSpPr/>
            <p:nvPr/>
          </p:nvSpPr>
          <p:spPr>
            <a:xfrm>
              <a:off x="5226423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B4BFA0B-D2CD-6FE9-B523-4997B0AB0C65}"/>
                </a:ext>
              </a:extLst>
            </p:cNvPr>
            <p:cNvSpPr/>
            <p:nvPr/>
          </p:nvSpPr>
          <p:spPr>
            <a:xfrm>
              <a:off x="6176682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FDD2184-5067-E5F2-2580-24A1CA6C46A7}"/>
                </a:ext>
              </a:extLst>
            </p:cNvPr>
            <p:cNvSpPr/>
            <p:nvPr/>
          </p:nvSpPr>
          <p:spPr>
            <a:xfrm>
              <a:off x="4267199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444B44A-9591-12E2-487F-B0D1AF67B164}"/>
                </a:ext>
              </a:extLst>
            </p:cNvPr>
            <p:cNvSpPr/>
            <p:nvPr/>
          </p:nvSpPr>
          <p:spPr>
            <a:xfrm>
              <a:off x="5226423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BEFE0E8-AA42-87A9-C263-5DF2968FB871}"/>
                </a:ext>
              </a:extLst>
            </p:cNvPr>
            <p:cNvSpPr/>
            <p:nvPr/>
          </p:nvSpPr>
          <p:spPr>
            <a:xfrm>
              <a:off x="6176682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236BF5-40B6-59C7-AF07-EAF8455FC132}"/>
                </a:ext>
              </a:extLst>
            </p:cNvPr>
            <p:cNvSpPr/>
            <p:nvPr/>
          </p:nvSpPr>
          <p:spPr>
            <a:xfrm>
              <a:off x="4267199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089950D-E996-8EF3-1E75-3CF3418C6F5E}"/>
              </a:ext>
            </a:extLst>
          </p:cNvPr>
          <p:cNvSpPr txBox="1"/>
          <p:nvPr/>
        </p:nvSpPr>
        <p:spPr>
          <a:xfrm>
            <a:off x="907618" y="2929827"/>
            <a:ext cx="2305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 by </a:t>
            </a:r>
            <a:r>
              <a:rPr lang="en-US" sz="3200" b="1" dirty="0"/>
              <a:t>name </a:t>
            </a:r>
            <a:r>
              <a:rPr lang="en-US" dirty="0"/>
              <a:t>?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072C4F6-5CF2-C6D2-B86B-0E4E4B033837}"/>
              </a:ext>
            </a:extLst>
          </p:cNvPr>
          <p:cNvSpPr/>
          <p:nvPr/>
        </p:nvSpPr>
        <p:spPr>
          <a:xfrm>
            <a:off x="1876739" y="4017741"/>
            <a:ext cx="1573145" cy="1081110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Index</a:t>
            </a:r>
          </a:p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(cache)</a:t>
            </a:r>
          </a:p>
        </p:txBody>
      </p:sp>
      <p:sp>
        <p:nvSpPr>
          <p:cNvPr id="42" name="Pentagon 41">
            <a:extLst>
              <a:ext uri="{FF2B5EF4-FFF2-40B4-BE49-F238E27FC236}">
                <a16:creationId xmlns:a16="http://schemas.microsoft.com/office/drawing/2014/main" id="{7148901A-6DC4-A56A-DBA6-9214B57F4046}"/>
              </a:ext>
            </a:extLst>
          </p:cNvPr>
          <p:cNvSpPr/>
          <p:nvPr/>
        </p:nvSpPr>
        <p:spPr>
          <a:xfrm>
            <a:off x="564776" y="4271430"/>
            <a:ext cx="1302998" cy="573731"/>
          </a:xfrm>
          <a:prstGeom prst="homePlate">
            <a:avLst/>
          </a:prstGeom>
          <a:solidFill>
            <a:srgbClr val="FFC00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10000"/>
                </a:solidFill>
              </a:rPr>
              <a:t>Find all with name “Sam”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74DEAA6-BD9A-3018-295F-CEABB92DD1F7}"/>
              </a:ext>
            </a:extLst>
          </p:cNvPr>
          <p:cNvSpPr txBox="1"/>
          <p:nvPr/>
        </p:nvSpPr>
        <p:spPr>
          <a:xfrm>
            <a:off x="1946739" y="5231707"/>
            <a:ext cx="146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name Index</a:t>
            </a:r>
          </a:p>
        </p:txBody>
      </p:sp>
    </p:spTree>
    <p:extLst>
      <p:ext uri="{BB962C8B-B14F-4D97-AF65-F5344CB8AC3E}">
        <p14:creationId xmlns:p14="http://schemas.microsoft.com/office/powerpoint/2010/main" val="3279538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6AF43F-457B-FC06-C182-0EE4720E9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Tree: Search in a dataset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AFF1CD2-F53C-5744-3343-F00F2D25F781}"/>
              </a:ext>
            </a:extLst>
          </p:cNvPr>
          <p:cNvGrpSpPr/>
          <p:nvPr/>
        </p:nvGrpSpPr>
        <p:grpSpPr>
          <a:xfrm>
            <a:off x="4966446" y="2223248"/>
            <a:ext cx="2859742" cy="430306"/>
            <a:chOff x="4267199" y="1909483"/>
            <a:chExt cx="2859742" cy="4303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E9EFC84-B259-C504-926A-02219135AFA4}"/>
                </a:ext>
              </a:extLst>
            </p:cNvPr>
            <p:cNvSpPr/>
            <p:nvPr/>
          </p:nvSpPr>
          <p:spPr>
            <a:xfrm>
              <a:off x="5226423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name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691899F-D038-E1E3-137A-795D5D256C15}"/>
                </a:ext>
              </a:extLst>
            </p:cNvPr>
            <p:cNvSpPr/>
            <p:nvPr/>
          </p:nvSpPr>
          <p:spPr>
            <a:xfrm>
              <a:off x="6176682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age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ECC80ED-FD6E-0A1F-6975-FAFD0C090A77}"/>
                </a:ext>
              </a:extLst>
            </p:cNvPr>
            <p:cNvSpPr/>
            <p:nvPr/>
          </p:nvSpPr>
          <p:spPr>
            <a:xfrm>
              <a:off x="4267199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id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6B65427-1212-A56A-71E8-BCF2D95AC5AC}"/>
              </a:ext>
            </a:extLst>
          </p:cNvPr>
          <p:cNvGrpSpPr/>
          <p:nvPr/>
        </p:nvGrpSpPr>
        <p:grpSpPr>
          <a:xfrm>
            <a:off x="4966446" y="2653554"/>
            <a:ext cx="2859742" cy="430306"/>
            <a:chOff x="4267199" y="2339789"/>
            <a:chExt cx="2859742" cy="43030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D17C4F1-5AFF-F8E3-1383-4C7234A4242C}"/>
                </a:ext>
              </a:extLst>
            </p:cNvPr>
            <p:cNvSpPr/>
            <p:nvPr/>
          </p:nvSpPr>
          <p:spPr>
            <a:xfrm>
              <a:off x="5226423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611707-13B9-D04A-1605-BB397013D5C2}"/>
                </a:ext>
              </a:extLst>
            </p:cNvPr>
            <p:cNvSpPr/>
            <p:nvPr/>
          </p:nvSpPr>
          <p:spPr>
            <a:xfrm>
              <a:off x="6176682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40A037-19A3-AC1E-4DC9-7B1DC9C8A365}"/>
                </a:ext>
              </a:extLst>
            </p:cNvPr>
            <p:cNvSpPr/>
            <p:nvPr/>
          </p:nvSpPr>
          <p:spPr>
            <a:xfrm>
              <a:off x="4267199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0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A0C5DFA-F3C4-0849-8D28-F492A6217025}"/>
              </a:ext>
            </a:extLst>
          </p:cNvPr>
          <p:cNvGrpSpPr/>
          <p:nvPr/>
        </p:nvGrpSpPr>
        <p:grpSpPr>
          <a:xfrm>
            <a:off x="4966446" y="3083860"/>
            <a:ext cx="2859742" cy="430306"/>
            <a:chOff x="4267199" y="2770095"/>
            <a:chExt cx="2859742" cy="43030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D1A2AD-7D7C-429B-7412-A46235405CBA}"/>
                </a:ext>
              </a:extLst>
            </p:cNvPr>
            <p:cNvSpPr/>
            <p:nvPr/>
          </p:nvSpPr>
          <p:spPr>
            <a:xfrm>
              <a:off x="5226423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Bob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4A7B11-FF7D-B479-FE59-748789B1929D}"/>
                </a:ext>
              </a:extLst>
            </p:cNvPr>
            <p:cNvSpPr/>
            <p:nvPr/>
          </p:nvSpPr>
          <p:spPr>
            <a:xfrm>
              <a:off x="6176682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25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798D25-92A3-E8A2-A536-0BAB50BF87BC}"/>
                </a:ext>
              </a:extLst>
            </p:cNvPr>
            <p:cNvSpPr/>
            <p:nvPr/>
          </p:nvSpPr>
          <p:spPr>
            <a:xfrm>
              <a:off x="4267199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4840B52-6C0A-77C8-718B-C158BC067EF5}"/>
              </a:ext>
            </a:extLst>
          </p:cNvPr>
          <p:cNvGrpSpPr/>
          <p:nvPr/>
        </p:nvGrpSpPr>
        <p:grpSpPr>
          <a:xfrm>
            <a:off x="4966446" y="3514166"/>
            <a:ext cx="2859742" cy="1290918"/>
            <a:chOff x="4267199" y="3200401"/>
            <a:chExt cx="2859742" cy="129091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5E9FD7-3DB4-2FC1-11F4-C573C16036C1}"/>
                </a:ext>
              </a:extLst>
            </p:cNvPr>
            <p:cNvSpPr/>
            <p:nvPr/>
          </p:nvSpPr>
          <p:spPr>
            <a:xfrm>
              <a:off x="5226423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Katie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1E05DD-91D5-EFD4-AF97-C108A6545BC2}"/>
                </a:ext>
              </a:extLst>
            </p:cNvPr>
            <p:cNvSpPr/>
            <p:nvPr/>
          </p:nvSpPr>
          <p:spPr>
            <a:xfrm>
              <a:off x="6176682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9E772D-8979-D671-C7F6-0A1AD460C278}"/>
                </a:ext>
              </a:extLst>
            </p:cNvPr>
            <p:cNvSpPr/>
            <p:nvPr/>
          </p:nvSpPr>
          <p:spPr>
            <a:xfrm>
              <a:off x="5226423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Ron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110305-B11C-7DDA-0D38-A522E3AA08CC}"/>
                </a:ext>
              </a:extLst>
            </p:cNvPr>
            <p:cNvSpPr/>
            <p:nvPr/>
          </p:nvSpPr>
          <p:spPr>
            <a:xfrm>
              <a:off x="6176682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25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AFCEB41-E5BA-565F-9618-221D99F04766}"/>
                </a:ext>
              </a:extLst>
            </p:cNvPr>
            <p:cNvSpPr/>
            <p:nvPr/>
          </p:nvSpPr>
          <p:spPr>
            <a:xfrm>
              <a:off x="5226423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Tim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D7FF19A-6E53-5034-2E01-E7EFE81D4360}"/>
                </a:ext>
              </a:extLst>
            </p:cNvPr>
            <p:cNvSpPr/>
            <p:nvPr/>
          </p:nvSpPr>
          <p:spPr>
            <a:xfrm>
              <a:off x="6176682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644A55B-20ED-94AE-6E6D-F4419D863ECF}"/>
                </a:ext>
              </a:extLst>
            </p:cNvPr>
            <p:cNvSpPr/>
            <p:nvPr/>
          </p:nvSpPr>
          <p:spPr>
            <a:xfrm>
              <a:off x="4267199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A35F32-6F0C-989B-A0CD-3E0F9E52445E}"/>
                </a:ext>
              </a:extLst>
            </p:cNvPr>
            <p:cNvSpPr/>
            <p:nvPr/>
          </p:nvSpPr>
          <p:spPr>
            <a:xfrm>
              <a:off x="4267199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69DDA90-32F9-3A12-BF84-DE1DF9B8E280}"/>
                </a:ext>
              </a:extLst>
            </p:cNvPr>
            <p:cNvSpPr/>
            <p:nvPr/>
          </p:nvSpPr>
          <p:spPr>
            <a:xfrm>
              <a:off x="4267199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459672-7BDE-1A27-6E1C-B49EF9B69852}"/>
              </a:ext>
            </a:extLst>
          </p:cNvPr>
          <p:cNvGrpSpPr/>
          <p:nvPr/>
        </p:nvGrpSpPr>
        <p:grpSpPr>
          <a:xfrm>
            <a:off x="4966446" y="4805084"/>
            <a:ext cx="2859742" cy="430306"/>
            <a:chOff x="4267199" y="4491319"/>
            <a:chExt cx="2859742" cy="43030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A2FA84-378E-E638-AB6F-A45F6DF9C7D4}"/>
                </a:ext>
              </a:extLst>
            </p:cNvPr>
            <p:cNvSpPr/>
            <p:nvPr/>
          </p:nvSpPr>
          <p:spPr>
            <a:xfrm>
              <a:off x="5226423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6A5205A-9354-5752-16E8-5E27FDC02E00}"/>
                </a:ext>
              </a:extLst>
            </p:cNvPr>
            <p:cNvSpPr/>
            <p:nvPr/>
          </p:nvSpPr>
          <p:spPr>
            <a:xfrm>
              <a:off x="6176682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79D75C-B343-195E-3A86-11F9D2A4D8EB}"/>
                </a:ext>
              </a:extLst>
            </p:cNvPr>
            <p:cNvSpPr/>
            <p:nvPr/>
          </p:nvSpPr>
          <p:spPr>
            <a:xfrm>
              <a:off x="4267199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7CEE27D-A60C-9C44-D674-5FB89E9169FF}"/>
              </a:ext>
            </a:extLst>
          </p:cNvPr>
          <p:cNvGrpSpPr/>
          <p:nvPr/>
        </p:nvGrpSpPr>
        <p:grpSpPr>
          <a:xfrm>
            <a:off x="4966446" y="5235390"/>
            <a:ext cx="2859742" cy="860612"/>
            <a:chOff x="4267199" y="4921625"/>
            <a:chExt cx="2859742" cy="86061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D31FFDB-AB04-5856-356F-C9F89543E779}"/>
                </a:ext>
              </a:extLst>
            </p:cNvPr>
            <p:cNvSpPr/>
            <p:nvPr/>
          </p:nvSpPr>
          <p:spPr>
            <a:xfrm>
              <a:off x="5226423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B4BFA0B-D2CD-6FE9-B523-4997B0AB0C65}"/>
                </a:ext>
              </a:extLst>
            </p:cNvPr>
            <p:cNvSpPr/>
            <p:nvPr/>
          </p:nvSpPr>
          <p:spPr>
            <a:xfrm>
              <a:off x="6176682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FDD2184-5067-E5F2-2580-24A1CA6C46A7}"/>
                </a:ext>
              </a:extLst>
            </p:cNvPr>
            <p:cNvSpPr/>
            <p:nvPr/>
          </p:nvSpPr>
          <p:spPr>
            <a:xfrm>
              <a:off x="4267199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444B44A-9591-12E2-487F-B0D1AF67B164}"/>
                </a:ext>
              </a:extLst>
            </p:cNvPr>
            <p:cNvSpPr/>
            <p:nvPr/>
          </p:nvSpPr>
          <p:spPr>
            <a:xfrm>
              <a:off x="5226423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BEFE0E8-AA42-87A9-C263-5DF2968FB871}"/>
                </a:ext>
              </a:extLst>
            </p:cNvPr>
            <p:cNvSpPr/>
            <p:nvPr/>
          </p:nvSpPr>
          <p:spPr>
            <a:xfrm>
              <a:off x="6176682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236BF5-40B6-59C7-AF07-EAF8455FC132}"/>
                </a:ext>
              </a:extLst>
            </p:cNvPr>
            <p:cNvSpPr/>
            <p:nvPr/>
          </p:nvSpPr>
          <p:spPr>
            <a:xfrm>
              <a:off x="4267199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089950D-E996-8EF3-1E75-3CF3418C6F5E}"/>
              </a:ext>
            </a:extLst>
          </p:cNvPr>
          <p:cNvSpPr txBox="1"/>
          <p:nvPr/>
        </p:nvSpPr>
        <p:spPr>
          <a:xfrm>
            <a:off x="907618" y="2929827"/>
            <a:ext cx="1988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 by </a:t>
            </a:r>
            <a:r>
              <a:rPr lang="en-US" sz="3200" b="1" dirty="0"/>
              <a:t>Age </a:t>
            </a:r>
            <a:r>
              <a:rPr lang="en-US" dirty="0"/>
              <a:t>?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072C4F6-5CF2-C6D2-B86B-0E4E4B033837}"/>
              </a:ext>
            </a:extLst>
          </p:cNvPr>
          <p:cNvSpPr/>
          <p:nvPr/>
        </p:nvSpPr>
        <p:spPr>
          <a:xfrm>
            <a:off x="1876739" y="4017741"/>
            <a:ext cx="1573145" cy="1081110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Index</a:t>
            </a:r>
          </a:p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(cache)</a:t>
            </a:r>
          </a:p>
        </p:txBody>
      </p:sp>
      <p:sp>
        <p:nvSpPr>
          <p:cNvPr id="42" name="Pentagon 41">
            <a:extLst>
              <a:ext uri="{FF2B5EF4-FFF2-40B4-BE49-F238E27FC236}">
                <a16:creationId xmlns:a16="http://schemas.microsoft.com/office/drawing/2014/main" id="{7148901A-6DC4-A56A-DBA6-9214B57F4046}"/>
              </a:ext>
            </a:extLst>
          </p:cNvPr>
          <p:cNvSpPr/>
          <p:nvPr/>
        </p:nvSpPr>
        <p:spPr>
          <a:xfrm>
            <a:off x="564776" y="4271430"/>
            <a:ext cx="1302998" cy="573731"/>
          </a:xfrm>
          <a:prstGeom prst="homePlate">
            <a:avLst/>
          </a:prstGeom>
          <a:solidFill>
            <a:srgbClr val="FFC00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10000"/>
                </a:solidFill>
              </a:rPr>
              <a:t>Find all with age 25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74DEAA6-BD9A-3018-295F-CEABB92DD1F7}"/>
              </a:ext>
            </a:extLst>
          </p:cNvPr>
          <p:cNvSpPr txBox="1"/>
          <p:nvPr/>
        </p:nvSpPr>
        <p:spPr>
          <a:xfrm>
            <a:off x="1946739" y="5231707"/>
            <a:ext cx="1269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age Index</a:t>
            </a:r>
          </a:p>
        </p:txBody>
      </p:sp>
    </p:spTree>
    <p:extLst>
      <p:ext uri="{BB962C8B-B14F-4D97-AF65-F5344CB8AC3E}">
        <p14:creationId xmlns:p14="http://schemas.microsoft.com/office/powerpoint/2010/main" val="438743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6AF43F-457B-FC06-C182-0EE4720E9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Tree: Search in a dataset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AFF1CD2-F53C-5744-3343-F00F2D25F781}"/>
              </a:ext>
            </a:extLst>
          </p:cNvPr>
          <p:cNvGrpSpPr/>
          <p:nvPr/>
        </p:nvGrpSpPr>
        <p:grpSpPr>
          <a:xfrm>
            <a:off x="4966446" y="2223248"/>
            <a:ext cx="2859742" cy="430306"/>
            <a:chOff x="4267199" y="1909483"/>
            <a:chExt cx="2859742" cy="4303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E9EFC84-B259-C504-926A-02219135AFA4}"/>
                </a:ext>
              </a:extLst>
            </p:cNvPr>
            <p:cNvSpPr/>
            <p:nvPr/>
          </p:nvSpPr>
          <p:spPr>
            <a:xfrm>
              <a:off x="5226423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name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691899F-D038-E1E3-137A-795D5D256C15}"/>
                </a:ext>
              </a:extLst>
            </p:cNvPr>
            <p:cNvSpPr/>
            <p:nvPr/>
          </p:nvSpPr>
          <p:spPr>
            <a:xfrm>
              <a:off x="6176682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age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ECC80ED-FD6E-0A1F-6975-FAFD0C090A77}"/>
                </a:ext>
              </a:extLst>
            </p:cNvPr>
            <p:cNvSpPr/>
            <p:nvPr/>
          </p:nvSpPr>
          <p:spPr>
            <a:xfrm>
              <a:off x="4267199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id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6B65427-1212-A56A-71E8-BCF2D95AC5AC}"/>
              </a:ext>
            </a:extLst>
          </p:cNvPr>
          <p:cNvGrpSpPr/>
          <p:nvPr/>
        </p:nvGrpSpPr>
        <p:grpSpPr>
          <a:xfrm>
            <a:off x="4966446" y="2653554"/>
            <a:ext cx="2859742" cy="430306"/>
            <a:chOff x="4267199" y="2339789"/>
            <a:chExt cx="2859742" cy="43030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D17C4F1-5AFF-F8E3-1383-4C7234A4242C}"/>
                </a:ext>
              </a:extLst>
            </p:cNvPr>
            <p:cNvSpPr/>
            <p:nvPr/>
          </p:nvSpPr>
          <p:spPr>
            <a:xfrm>
              <a:off x="5226423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611707-13B9-D04A-1605-BB397013D5C2}"/>
                </a:ext>
              </a:extLst>
            </p:cNvPr>
            <p:cNvSpPr/>
            <p:nvPr/>
          </p:nvSpPr>
          <p:spPr>
            <a:xfrm>
              <a:off x="6176682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40A037-19A3-AC1E-4DC9-7B1DC9C8A365}"/>
                </a:ext>
              </a:extLst>
            </p:cNvPr>
            <p:cNvSpPr/>
            <p:nvPr/>
          </p:nvSpPr>
          <p:spPr>
            <a:xfrm>
              <a:off x="4267199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0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A0C5DFA-F3C4-0849-8D28-F492A6217025}"/>
              </a:ext>
            </a:extLst>
          </p:cNvPr>
          <p:cNvGrpSpPr/>
          <p:nvPr/>
        </p:nvGrpSpPr>
        <p:grpSpPr>
          <a:xfrm>
            <a:off x="4966446" y="3083860"/>
            <a:ext cx="2859742" cy="430306"/>
            <a:chOff x="4267199" y="2770095"/>
            <a:chExt cx="2859742" cy="43030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D1A2AD-7D7C-429B-7412-A46235405CBA}"/>
                </a:ext>
              </a:extLst>
            </p:cNvPr>
            <p:cNvSpPr/>
            <p:nvPr/>
          </p:nvSpPr>
          <p:spPr>
            <a:xfrm>
              <a:off x="5226423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Bob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4A7B11-FF7D-B479-FE59-748789B1929D}"/>
                </a:ext>
              </a:extLst>
            </p:cNvPr>
            <p:cNvSpPr/>
            <p:nvPr/>
          </p:nvSpPr>
          <p:spPr>
            <a:xfrm>
              <a:off x="6176682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25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798D25-92A3-E8A2-A536-0BAB50BF87BC}"/>
                </a:ext>
              </a:extLst>
            </p:cNvPr>
            <p:cNvSpPr/>
            <p:nvPr/>
          </p:nvSpPr>
          <p:spPr>
            <a:xfrm>
              <a:off x="4267199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4840B52-6C0A-77C8-718B-C158BC067EF5}"/>
              </a:ext>
            </a:extLst>
          </p:cNvPr>
          <p:cNvGrpSpPr/>
          <p:nvPr/>
        </p:nvGrpSpPr>
        <p:grpSpPr>
          <a:xfrm>
            <a:off x="4966446" y="3514166"/>
            <a:ext cx="2859742" cy="1290918"/>
            <a:chOff x="4267199" y="3200401"/>
            <a:chExt cx="2859742" cy="129091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5E9FD7-3DB4-2FC1-11F4-C573C16036C1}"/>
                </a:ext>
              </a:extLst>
            </p:cNvPr>
            <p:cNvSpPr/>
            <p:nvPr/>
          </p:nvSpPr>
          <p:spPr>
            <a:xfrm>
              <a:off x="5226423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Katie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1E05DD-91D5-EFD4-AF97-C108A6545BC2}"/>
                </a:ext>
              </a:extLst>
            </p:cNvPr>
            <p:cNvSpPr/>
            <p:nvPr/>
          </p:nvSpPr>
          <p:spPr>
            <a:xfrm>
              <a:off x="6176682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9E772D-8979-D671-C7F6-0A1AD460C278}"/>
                </a:ext>
              </a:extLst>
            </p:cNvPr>
            <p:cNvSpPr/>
            <p:nvPr/>
          </p:nvSpPr>
          <p:spPr>
            <a:xfrm>
              <a:off x="5226423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Ron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110305-B11C-7DDA-0D38-A522E3AA08CC}"/>
                </a:ext>
              </a:extLst>
            </p:cNvPr>
            <p:cNvSpPr/>
            <p:nvPr/>
          </p:nvSpPr>
          <p:spPr>
            <a:xfrm>
              <a:off x="6176682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25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AFCEB41-E5BA-565F-9618-221D99F04766}"/>
                </a:ext>
              </a:extLst>
            </p:cNvPr>
            <p:cNvSpPr/>
            <p:nvPr/>
          </p:nvSpPr>
          <p:spPr>
            <a:xfrm>
              <a:off x="5226423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Tim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D7FF19A-6E53-5034-2E01-E7EFE81D4360}"/>
                </a:ext>
              </a:extLst>
            </p:cNvPr>
            <p:cNvSpPr/>
            <p:nvPr/>
          </p:nvSpPr>
          <p:spPr>
            <a:xfrm>
              <a:off x="6176682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644A55B-20ED-94AE-6E6D-F4419D863ECF}"/>
                </a:ext>
              </a:extLst>
            </p:cNvPr>
            <p:cNvSpPr/>
            <p:nvPr/>
          </p:nvSpPr>
          <p:spPr>
            <a:xfrm>
              <a:off x="4267199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A35F32-6F0C-989B-A0CD-3E0F9E52445E}"/>
                </a:ext>
              </a:extLst>
            </p:cNvPr>
            <p:cNvSpPr/>
            <p:nvPr/>
          </p:nvSpPr>
          <p:spPr>
            <a:xfrm>
              <a:off x="4267199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69DDA90-32F9-3A12-BF84-DE1DF9B8E280}"/>
                </a:ext>
              </a:extLst>
            </p:cNvPr>
            <p:cNvSpPr/>
            <p:nvPr/>
          </p:nvSpPr>
          <p:spPr>
            <a:xfrm>
              <a:off x="4267199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459672-7BDE-1A27-6E1C-B49EF9B69852}"/>
              </a:ext>
            </a:extLst>
          </p:cNvPr>
          <p:cNvGrpSpPr/>
          <p:nvPr/>
        </p:nvGrpSpPr>
        <p:grpSpPr>
          <a:xfrm>
            <a:off x="4966446" y="4805084"/>
            <a:ext cx="2859742" cy="430306"/>
            <a:chOff x="4267199" y="4491319"/>
            <a:chExt cx="2859742" cy="43030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A2FA84-378E-E638-AB6F-A45F6DF9C7D4}"/>
                </a:ext>
              </a:extLst>
            </p:cNvPr>
            <p:cNvSpPr/>
            <p:nvPr/>
          </p:nvSpPr>
          <p:spPr>
            <a:xfrm>
              <a:off x="5226423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6A5205A-9354-5752-16E8-5E27FDC02E00}"/>
                </a:ext>
              </a:extLst>
            </p:cNvPr>
            <p:cNvSpPr/>
            <p:nvPr/>
          </p:nvSpPr>
          <p:spPr>
            <a:xfrm>
              <a:off x="6176682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79D75C-B343-195E-3A86-11F9D2A4D8EB}"/>
                </a:ext>
              </a:extLst>
            </p:cNvPr>
            <p:cNvSpPr/>
            <p:nvPr/>
          </p:nvSpPr>
          <p:spPr>
            <a:xfrm>
              <a:off x="4267199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7CEE27D-A60C-9C44-D674-5FB89E9169FF}"/>
              </a:ext>
            </a:extLst>
          </p:cNvPr>
          <p:cNvGrpSpPr/>
          <p:nvPr/>
        </p:nvGrpSpPr>
        <p:grpSpPr>
          <a:xfrm>
            <a:off x="4966446" y="5235390"/>
            <a:ext cx="2859742" cy="860612"/>
            <a:chOff x="4267199" y="4921625"/>
            <a:chExt cx="2859742" cy="86061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D31FFDB-AB04-5856-356F-C9F89543E779}"/>
                </a:ext>
              </a:extLst>
            </p:cNvPr>
            <p:cNvSpPr/>
            <p:nvPr/>
          </p:nvSpPr>
          <p:spPr>
            <a:xfrm>
              <a:off x="5226423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B4BFA0B-D2CD-6FE9-B523-4997B0AB0C65}"/>
                </a:ext>
              </a:extLst>
            </p:cNvPr>
            <p:cNvSpPr/>
            <p:nvPr/>
          </p:nvSpPr>
          <p:spPr>
            <a:xfrm>
              <a:off x="6176682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FDD2184-5067-E5F2-2580-24A1CA6C46A7}"/>
                </a:ext>
              </a:extLst>
            </p:cNvPr>
            <p:cNvSpPr/>
            <p:nvPr/>
          </p:nvSpPr>
          <p:spPr>
            <a:xfrm>
              <a:off x="4267199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444B44A-9591-12E2-487F-B0D1AF67B164}"/>
                </a:ext>
              </a:extLst>
            </p:cNvPr>
            <p:cNvSpPr/>
            <p:nvPr/>
          </p:nvSpPr>
          <p:spPr>
            <a:xfrm>
              <a:off x="5226423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BEFE0E8-AA42-87A9-C263-5DF2968FB871}"/>
                </a:ext>
              </a:extLst>
            </p:cNvPr>
            <p:cNvSpPr/>
            <p:nvPr/>
          </p:nvSpPr>
          <p:spPr>
            <a:xfrm>
              <a:off x="6176682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236BF5-40B6-59C7-AF07-EAF8455FC132}"/>
                </a:ext>
              </a:extLst>
            </p:cNvPr>
            <p:cNvSpPr/>
            <p:nvPr/>
          </p:nvSpPr>
          <p:spPr>
            <a:xfrm>
              <a:off x="4267199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072C4F6-5CF2-C6D2-B86B-0E4E4B033837}"/>
              </a:ext>
            </a:extLst>
          </p:cNvPr>
          <p:cNvSpPr/>
          <p:nvPr/>
        </p:nvSpPr>
        <p:spPr>
          <a:xfrm>
            <a:off x="1876739" y="4017741"/>
            <a:ext cx="1573145" cy="1081110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Age Index</a:t>
            </a:r>
          </a:p>
        </p:txBody>
      </p:sp>
      <p:sp>
        <p:nvSpPr>
          <p:cNvPr id="42" name="Pentagon 41">
            <a:extLst>
              <a:ext uri="{FF2B5EF4-FFF2-40B4-BE49-F238E27FC236}">
                <a16:creationId xmlns:a16="http://schemas.microsoft.com/office/drawing/2014/main" id="{7148901A-6DC4-A56A-DBA6-9214B57F4046}"/>
              </a:ext>
            </a:extLst>
          </p:cNvPr>
          <p:cNvSpPr/>
          <p:nvPr/>
        </p:nvSpPr>
        <p:spPr>
          <a:xfrm>
            <a:off x="564776" y="4271430"/>
            <a:ext cx="1302998" cy="573731"/>
          </a:xfrm>
          <a:prstGeom prst="homePlate">
            <a:avLst/>
          </a:prstGeom>
          <a:solidFill>
            <a:srgbClr val="FFC00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10000"/>
                </a:solidFill>
              </a:rPr>
              <a:t>Find all with age 25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3CA6C8E-8F5D-CB05-E855-C0662610C685}"/>
              </a:ext>
            </a:extLst>
          </p:cNvPr>
          <p:cNvSpPr/>
          <p:nvPr/>
        </p:nvSpPr>
        <p:spPr>
          <a:xfrm>
            <a:off x="1867774" y="2353173"/>
            <a:ext cx="1573145" cy="1081110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Name Index</a:t>
            </a:r>
          </a:p>
        </p:txBody>
      </p:sp>
      <p:sp>
        <p:nvSpPr>
          <p:cNvPr id="43" name="Pentagon 42">
            <a:extLst>
              <a:ext uri="{FF2B5EF4-FFF2-40B4-BE49-F238E27FC236}">
                <a16:creationId xmlns:a16="http://schemas.microsoft.com/office/drawing/2014/main" id="{DE97215B-90B9-F987-DEA7-EB12A3BC5723}"/>
              </a:ext>
            </a:extLst>
          </p:cNvPr>
          <p:cNvSpPr/>
          <p:nvPr/>
        </p:nvSpPr>
        <p:spPr>
          <a:xfrm>
            <a:off x="555811" y="2606862"/>
            <a:ext cx="1302998" cy="573731"/>
          </a:xfrm>
          <a:prstGeom prst="homePlate">
            <a:avLst/>
          </a:prstGeom>
          <a:solidFill>
            <a:srgbClr val="FFC00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10000"/>
                </a:solidFill>
              </a:rPr>
              <a:t>Find all with name “Sam”</a:t>
            </a:r>
          </a:p>
        </p:txBody>
      </p:sp>
    </p:spTree>
    <p:extLst>
      <p:ext uri="{BB962C8B-B14F-4D97-AF65-F5344CB8AC3E}">
        <p14:creationId xmlns:p14="http://schemas.microsoft.com/office/powerpoint/2010/main" val="436890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6AF43F-457B-FC06-C182-0EE4720E9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Tree: Search in a dataset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AFF1CD2-F53C-5744-3343-F00F2D25F781}"/>
              </a:ext>
            </a:extLst>
          </p:cNvPr>
          <p:cNvGrpSpPr/>
          <p:nvPr/>
        </p:nvGrpSpPr>
        <p:grpSpPr>
          <a:xfrm>
            <a:off x="4966446" y="2223248"/>
            <a:ext cx="2859742" cy="430306"/>
            <a:chOff x="4267199" y="1909483"/>
            <a:chExt cx="2859742" cy="4303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E9EFC84-B259-C504-926A-02219135AFA4}"/>
                </a:ext>
              </a:extLst>
            </p:cNvPr>
            <p:cNvSpPr/>
            <p:nvPr/>
          </p:nvSpPr>
          <p:spPr>
            <a:xfrm>
              <a:off x="5226423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name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691899F-D038-E1E3-137A-795D5D256C15}"/>
                </a:ext>
              </a:extLst>
            </p:cNvPr>
            <p:cNvSpPr/>
            <p:nvPr/>
          </p:nvSpPr>
          <p:spPr>
            <a:xfrm>
              <a:off x="6176682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age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ECC80ED-FD6E-0A1F-6975-FAFD0C090A77}"/>
                </a:ext>
              </a:extLst>
            </p:cNvPr>
            <p:cNvSpPr/>
            <p:nvPr/>
          </p:nvSpPr>
          <p:spPr>
            <a:xfrm>
              <a:off x="4267199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id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6B65427-1212-A56A-71E8-BCF2D95AC5AC}"/>
              </a:ext>
            </a:extLst>
          </p:cNvPr>
          <p:cNvGrpSpPr/>
          <p:nvPr/>
        </p:nvGrpSpPr>
        <p:grpSpPr>
          <a:xfrm>
            <a:off x="4966446" y="2653554"/>
            <a:ext cx="2859742" cy="430306"/>
            <a:chOff x="4267199" y="2339789"/>
            <a:chExt cx="2859742" cy="43030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D17C4F1-5AFF-F8E3-1383-4C7234A4242C}"/>
                </a:ext>
              </a:extLst>
            </p:cNvPr>
            <p:cNvSpPr/>
            <p:nvPr/>
          </p:nvSpPr>
          <p:spPr>
            <a:xfrm>
              <a:off x="5226423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611707-13B9-D04A-1605-BB397013D5C2}"/>
                </a:ext>
              </a:extLst>
            </p:cNvPr>
            <p:cNvSpPr/>
            <p:nvPr/>
          </p:nvSpPr>
          <p:spPr>
            <a:xfrm>
              <a:off x="6176682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40A037-19A3-AC1E-4DC9-7B1DC9C8A365}"/>
                </a:ext>
              </a:extLst>
            </p:cNvPr>
            <p:cNvSpPr/>
            <p:nvPr/>
          </p:nvSpPr>
          <p:spPr>
            <a:xfrm>
              <a:off x="4267199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0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A0C5DFA-F3C4-0849-8D28-F492A6217025}"/>
              </a:ext>
            </a:extLst>
          </p:cNvPr>
          <p:cNvGrpSpPr/>
          <p:nvPr/>
        </p:nvGrpSpPr>
        <p:grpSpPr>
          <a:xfrm>
            <a:off x="4966446" y="3083860"/>
            <a:ext cx="2859742" cy="430306"/>
            <a:chOff x="4267199" y="2770095"/>
            <a:chExt cx="2859742" cy="43030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D1A2AD-7D7C-429B-7412-A46235405CBA}"/>
                </a:ext>
              </a:extLst>
            </p:cNvPr>
            <p:cNvSpPr/>
            <p:nvPr/>
          </p:nvSpPr>
          <p:spPr>
            <a:xfrm>
              <a:off x="5226423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Bob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4A7B11-FF7D-B479-FE59-748789B1929D}"/>
                </a:ext>
              </a:extLst>
            </p:cNvPr>
            <p:cNvSpPr/>
            <p:nvPr/>
          </p:nvSpPr>
          <p:spPr>
            <a:xfrm>
              <a:off x="6176682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25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798D25-92A3-E8A2-A536-0BAB50BF87BC}"/>
                </a:ext>
              </a:extLst>
            </p:cNvPr>
            <p:cNvSpPr/>
            <p:nvPr/>
          </p:nvSpPr>
          <p:spPr>
            <a:xfrm>
              <a:off x="4267199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4840B52-6C0A-77C8-718B-C158BC067EF5}"/>
              </a:ext>
            </a:extLst>
          </p:cNvPr>
          <p:cNvGrpSpPr/>
          <p:nvPr/>
        </p:nvGrpSpPr>
        <p:grpSpPr>
          <a:xfrm>
            <a:off x="4966446" y="3514166"/>
            <a:ext cx="2859742" cy="1290918"/>
            <a:chOff x="4267199" y="3200401"/>
            <a:chExt cx="2859742" cy="129091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5E9FD7-3DB4-2FC1-11F4-C573C16036C1}"/>
                </a:ext>
              </a:extLst>
            </p:cNvPr>
            <p:cNvSpPr/>
            <p:nvPr/>
          </p:nvSpPr>
          <p:spPr>
            <a:xfrm>
              <a:off x="5226423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Katie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1E05DD-91D5-EFD4-AF97-C108A6545BC2}"/>
                </a:ext>
              </a:extLst>
            </p:cNvPr>
            <p:cNvSpPr/>
            <p:nvPr/>
          </p:nvSpPr>
          <p:spPr>
            <a:xfrm>
              <a:off x="6176682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9E772D-8979-D671-C7F6-0A1AD460C278}"/>
                </a:ext>
              </a:extLst>
            </p:cNvPr>
            <p:cNvSpPr/>
            <p:nvPr/>
          </p:nvSpPr>
          <p:spPr>
            <a:xfrm>
              <a:off x="5226423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Ron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110305-B11C-7DDA-0D38-A522E3AA08CC}"/>
                </a:ext>
              </a:extLst>
            </p:cNvPr>
            <p:cNvSpPr/>
            <p:nvPr/>
          </p:nvSpPr>
          <p:spPr>
            <a:xfrm>
              <a:off x="6176682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25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AFCEB41-E5BA-565F-9618-221D99F04766}"/>
                </a:ext>
              </a:extLst>
            </p:cNvPr>
            <p:cNvSpPr/>
            <p:nvPr/>
          </p:nvSpPr>
          <p:spPr>
            <a:xfrm>
              <a:off x="5226423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Tim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D7FF19A-6E53-5034-2E01-E7EFE81D4360}"/>
                </a:ext>
              </a:extLst>
            </p:cNvPr>
            <p:cNvSpPr/>
            <p:nvPr/>
          </p:nvSpPr>
          <p:spPr>
            <a:xfrm>
              <a:off x="6176682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644A55B-20ED-94AE-6E6D-F4419D863ECF}"/>
                </a:ext>
              </a:extLst>
            </p:cNvPr>
            <p:cNvSpPr/>
            <p:nvPr/>
          </p:nvSpPr>
          <p:spPr>
            <a:xfrm>
              <a:off x="4267199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A35F32-6F0C-989B-A0CD-3E0F9E52445E}"/>
                </a:ext>
              </a:extLst>
            </p:cNvPr>
            <p:cNvSpPr/>
            <p:nvPr/>
          </p:nvSpPr>
          <p:spPr>
            <a:xfrm>
              <a:off x="4267199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69DDA90-32F9-3A12-BF84-DE1DF9B8E280}"/>
                </a:ext>
              </a:extLst>
            </p:cNvPr>
            <p:cNvSpPr/>
            <p:nvPr/>
          </p:nvSpPr>
          <p:spPr>
            <a:xfrm>
              <a:off x="4267199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459672-7BDE-1A27-6E1C-B49EF9B69852}"/>
              </a:ext>
            </a:extLst>
          </p:cNvPr>
          <p:cNvGrpSpPr/>
          <p:nvPr/>
        </p:nvGrpSpPr>
        <p:grpSpPr>
          <a:xfrm>
            <a:off x="4966446" y="4805084"/>
            <a:ext cx="2859742" cy="430306"/>
            <a:chOff x="4267199" y="4491319"/>
            <a:chExt cx="2859742" cy="43030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A2FA84-378E-E638-AB6F-A45F6DF9C7D4}"/>
                </a:ext>
              </a:extLst>
            </p:cNvPr>
            <p:cNvSpPr/>
            <p:nvPr/>
          </p:nvSpPr>
          <p:spPr>
            <a:xfrm>
              <a:off x="5226423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6A5205A-9354-5752-16E8-5E27FDC02E00}"/>
                </a:ext>
              </a:extLst>
            </p:cNvPr>
            <p:cNvSpPr/>
            <p:nvPr/>
          </p:nvSpPr>
          <p:spPr>
            <a:xfrm>
              <a:off x="6176682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79D75C-B343-195E-3A86-11F9D2A4D8EB}"/>
                </a:ext>
              </a:extLst>
            </p:cNvPr>
            <p:cNvSpPr/>
            <p:nvPr/>
          </p:nvSpPr>
          <p:spPr>
            <a:xfrm>
              <a:off x="4267199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7CEE27D-A60C-9C44-D674-5FB89E9169FF}"/>
              </a:ext>
            </a:extLst>
          </p:cNvPr>
          <p:cNvGrpSpPr/>
          <p:nvPr/>
        </p:nvGrpSpPr>
        <p:grpSpPr>
          <a:xfrm>
            <a:off x="4966446" y="5235390"/>
            <a:ext cx="2859742" cy="860612"/>
            <a:chOff x="4267199" y="4921625"/>
            <a:chExt cx="2859742" cy="86061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D31FFDB-AB04-5856-356F-C9F89543E779}"/>
                </a:ext>
              </a:extLst>
            </p:cNvPr>
            <p:cNvSpPr/>
            <p:nvPr/>
          </p:nvSpPr>
          <p:spPr>
            <a:xfrm>
              <a:off x="5226423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B4BFA0B-D2CD-6FE9-B523-4997B0AB0C65}"/>
                </a:ext>
              </a:extLst>
            </p:cNvPr>
            <p:cNvSpPr/>
            <p:nvPr/>
          </p:nvSpPr>
          <p:spPr>
            <a:xfrm>
              <a:off x="6176682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FDD2184-5067-E5F2-2580-24A1CA6C46A7}"/>
                </a:ext>
              </a:extLst>
            </p:cNvPr>
            <p:cNvSpPr/>
            <p:nvPr/>
          </p:nvSpPr>
          <p:spPr>
            <a:xfrm>
              <a:off x="4267199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444B44A-9591-12E2-487F-B0D1AF67B164}"/>
                </a:ext>
              </a:extLst>
            </p:cNvPr>
            <p:cNvSpPr/>
            <p:nvPr/>
          </p:nvSpPr>
          <p:spPr>
            <a:xfrm>
              <a:off x="5226423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BEFE0E8-AA42-87A9-C263-5DF2968FB871}"/>
                </a:ext>
              </a:extLst>
            </p:cNvPr>
            <p:cNvSpPr/>
            <p:nvPr/>
          </p:nvSpPr>
          <p:spPr>
            <a:xfrm>
              <a:off x="6176682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236BF5-40B6-59C7-AF07-EAF8455FC132}"/>
                </a:ext>
              </a:extLst>
            </p:cNvPr>
            <p:cNvSpPr/>
            <p:nvPr/>
          </p:nvSpPr>
          <p:spPr>
            <a:xfrm>
              <a:off x="4267199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072C4F6-5CF2-C6D2-B86B-0E4E4B033837}"/>
              </a:ext>
            </a:extLst>
          </p:cNvPr>
          <p:cNvSpPr/>
          <p:nvPr/>
        </p:nvSpPr>
        <p:spPr>
          <a:xfrm>
            <a:off x="430306" y="2312894"/>
            <a:ext cx="1837765" cy="1374880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Name Index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BA40C78-47A2-04D2-FE16-DC2978EC1276}"/>
              </a:ext>
            </a:extLst>
          </p:cNvPr>
          <p:cNvSpPr/>
          <p:nvPr/>
        </p:nvSpPr>
        <p:spPr>
          <a:xfrm>
            <a:off x="1600361" y="4374778"/>
            <a:ext cx="2137921" cy="634424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HashTable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78D2CD-5363-0C78-DC85-4C50B311E184}"/>
              </a:ext>
            </a:extLst>
          </p:cNvPr>
          <p:cNvSpPr/>
          <p:nvPr/>
        </p:nvSpPr>
        <p:spPr>
          <a:xfrm>
            <a:off x="1600360" y="5348484"/>
            <a:ext cx="2137921" cy="634424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Binary Search Tree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046A58-A5D2-2D1D-2F0C-11F05B46556C}"/>
              </a:ext>
            </a:extLst>
          </p:cNvPr>
          <p:cNvSpPr txBox="1"/>
          <p:nvPr/>
        </p:nvSpPr>
        <p:spPr>
          <a:xfrm>
            <a:off x="1040629" y="3835805"/>
            <a:ext cx="3778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name&gt; a set of id with the given name</a:t>
            </a:r>
          </a:p>
        </p:txBody>
      </p:sp>
    </p:spTree>
    <p:extLst>
      <p:ext uri="{BB962C8B-B14F-4D97-AF65-F5344CB8AC3E}">
        <p14:creationId xmlns:p14="http://schemas.microsoft.com/office/powerpoint/2010/main" val="111844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3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6AF43F-457B-FC06-C182-0EE4720E9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Tree: Search in a dataset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AFF1CD2-F53C-5744-3343-F00F2D25F781}"/>
              </a:ext>
            </a:extLst>
          </p:cNvPr>
          <p:cNvGrpSpPr/>
          <p:nvPr/>
        </p:nvGrpSpPr>
        <p:grpSpPr>
          <a:xfrm>
            <a:off x="4966446" y="2223248"/>
            <a:ext cx="2859742" cy="430306"/>
            <a:chOff x="4267199" y="1909483"/>
            <a:chExt cx="2859742" cy="4303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E9EFC84-B259-C504-926A-02219135AFA4}"/>
                </a:ext>
              </a:extLst>
            </p:cNvPr>
            <p:cNvSpPr/>
            <p:nvPr/>
          </p:nvSpPr>
          <p:spPr>
            <a:xfrm>
              <a:off x="5226423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name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691899F-D038-E1E3-137A-795D5D256C15}"/>
                </a:ext>
              </a:extLst>
            </p:cNvPr>
            <p:cNvSpPr/>
            <p:nvPr/>
          </p:nvSpPr>
          <p:spPr>
            <a:xfrm>
              <a:off x="6176682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age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ECC80ED-FD6E-0A1F-6975-FAFD0C090A77}"/>
                </a:ext>
              </a:extLst>
            </p:cNvPr>
            <p:cNvSpPr/>
            <p:nvPr/>
          </p:nvSpPr>
          <p:spPr>
            <a:xfrm>
              <a:off x="4267199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id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6B65427-1212-A56A-71E8-BCF2D95AC5AC}"/>
              </a:ext>
            </a:extLst>
          </p:cNvPr>
          <p:cNvGrpSpPr/>
          <p:nvPr/>
        </p:nvGrpSpPr>
        <p:grpSpPr>
          <a:xfrm>
            <a:off x="4966446" y="2653554"/>
            <a:ext cx="2859742" cy="430306"/>
            <a:chOff x="4267199" y="2339789"/>
            <a:chExt cx="2859742" cy="43030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D17C4F1-5AFF-F8E3-1383-4C7234A4242C}"/>
                </a:ext>
              </a:extLst>
            </p:cNvPr>
            <p:cNvSpPr/>
            <p:nvPr/>
          </p:nvSpPr>
          <p:spPr>
            <a:xfrm>
              <a:off x="5226423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611707-13B9-D04A-1605-BB397013D5C2}"/>
                </a:ext>
              </a:extLst>
            </p:cNvPr>
            <p:cNvSpPr/>
            <p:nvPr/>
          </p:nvSpPr>
          <p:spPr>
            <a:xfrm>
              <a:off x="6176682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40A037-19A3-AC1E-4DC9-7B1DC9C8A365}"/>
                </a:ext>
              </a:extLst>
            </p:cNvPr>
            <p:cNvSpPr/>
            <p:nvPr/>
          </p:nvSpPr>
          <p:spPr>
            <a:xfrm>
              <a:off x="4267199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0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A0C5DFA-F3C4-0849-8D28-F492A6217025}"/>
              </a:ext>
            </a:extLst>
          </p:cNvPr>
          <p:cNvGrpSpPr/>
          <p:nvPr/>
        </p:nvGrpSpPr>
        <p:grpSpPr>
          <a:xfrm>
            <a:off x="4966446" y="3083860"/>
            <a:ext cx="2859742" cy="430306"/>
            <a:chOff x="4267199" y="2770095"/>
            <a:chExt cx="2859742" cy="43030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D1A2AD-7D7C-429B-7412-A46235405CBA}"/>
                </a:ext>
              </a:extLst>
            </p:cNvPr>
            <p:cNvSpPr/>
            <p:nvPr/>
          </p:nvSpPr>
          <p:spPr>
            <a:xfrm>
              <a:off x="5226423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Bob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4A7B11-FF7D-B479-FE59-748789B1929D}"/>
                </a:ext>
              </a:extLst>
            </p:cNvPr>
            <p:cNvSpPr/>
            <p:nvPr/>
          </p:nvSpPr>
          <p:spPr>
            <a:xfrm>
              <a:off x="6176682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25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798D25-92A3-E8A2-A536-0BAB50BF87BC}"/>
                </a:ext>
              </a:extLst>
            </p:cNvPr>
            <p:cNvSpPr/>
            <p:nvPr/>
          </p:nvSpPr>
          <p:spPr>
            <a:xfrm>
              <a:off x="4267199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4840B52-6C0A-77C8-718B-C158BC067EF5}"/>
              </a:ext>
            </a:extLst>
          </p:cNvPr>
          <p:cNvGrpSpPr/>
          <p:nvPr/>
        </p:nvGrpSpPr>
        <p:grpSpPr>
          <a:xfrm>
            <a:off x="4966446" y="3514166"/>
            <a:ext cx="2859742" cy="1290918"/>
            <a:chOff x="4267199" y="3200401"/>
            <a:chExt cx="2859742" cy="129091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5E9FD7-3DB4-2FC1-11F4-C573C16036C1}"/>
                </a:ext>
              </a:extLst>
            </p:cNvPr>
            <p:cNvSpPr/>
            <p:nvPr/>
          </p:nvSpPr>
          <p:spPr>
            <a:xfrm>
              <a:off x="5226423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Katie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1E05DD-91D5-EFD4-AF97-C108A6545BC2}"/>
                </a:ext>
              </a:extLst>
            </p:cNvPr>
            <p:cNvSpPr/>
            <p:nvPr/>
          </p:nvSpPr>
          <p:spPr>
            <a:xfrm>
              <a:off x="6176682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9E772D-8979-D671-C7F6-0A1AD460C278}"/>
                </a:ext>
              </a:extLst>
            </p:cNvPr>
            <p:cNvSpPr/>
            <p:nvPr/>
          </p:nvSpPr>
          <p:spPr>
            <a:xfrm>
              <a:off x="5226423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Ron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110305-B11C-7DDA-0D38-A522E3AA08CC}"/>
                </a:ext>
              </a:extLst>
            </p:cNvPr>
            <p:cNvSpPr/>
            <p:nvPr/>
          </p:nvSpPr>
          <p:spPr>
            <a:xfrm>
              <a:off x="6176682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25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AFCEB41-E5BA-565F-9618-221D99F04766}"/>
                </a:ext>
              </a:extLst>
            </p:cNvPr>
            <p:cNvSpPr/>
            <p:nvPr/>
          </p:nvSpPr>
          <p:spPr>
            <a:xfrm>
              <a:off x="5226423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Tim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D7FF19A-6E53-5034-2E01-E7EFE81D4360}"/>
                </a:ext>
              </a:extLst>
            </p:cNvPr>
            <p:cNvSpPr/>
            <p:nvPr/>
          </p:nvSpPr>
          <p:spPr>
            <a:xfrm>
              <a:off x="6176682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644A55B-20ED-94AE-6E6D-F4419D863ECF}"/>
                </a:ext>
              </a:extLst>
            </p:cNvPr>
            <p:cNvSpPr/>
            <p:nvPr/>
          </p:nvSpPr>
          <p:spPr>
            <a:xfrm>
              <a:off x="4267199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A35F32-6F0C-989B-A0CD-3E0F9E52445E}"/>
                </a:ext>
              </a:extLst>
            </p:cNvPr>
            <p:cNvSpPr/>
            <p:nvPr/>
          </p:nvSpPr>
          <p:spPr>
            <a:xfrm>
              <a:off x="4267199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69DDA90-32F9-3A12-BF84-DE1DF9B8E280}"/>
                </a:ext>
              </a:extLst>
            </p:cNvPr>
            <p:cNvSpPr/>
            <p:nvPr/>
          </p:nvSpPr>
          <p:spPr>
            <a:xfrm>
              <a:off x="4267199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459672-7BDE-1A27-6E1C-B49EF9B69852}"/>
              </a:ext>
            </a:extLst>
          </p:cNvPr>
          <p:cNvGrpSpPr/>
          <p:nvPr/>
        </p:nvGrpSpPr>
        <p:grpSpPr>
          <a:xfrm>
            <a:off x="4966446" y="4805084"/>
            <a:ext cx="2859742" cy="430306"/>
            <a:chOff x="4267199" y="4491319"/>
            <a:chExt cx="2859742" cy="43030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A2FA84-378E-E638-AB6F-A45F6DF9C7D4}"/>
                </a:ext>
              </a:extLst>
            </p:cNvPr>
            <p:cNvSpPr/>
            <p:nvPr/>
          </p:nvSpPr>
          <p:spPr>
            <a:xfrm>
              <a:off x="5226423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6A5205A-9354-5752-16E8-5E27FDC02E00}"/>
                </a:ext>
              </a:extLst>
            </p:cNvPr>
            <p:cNvSpPr/>
            <p:nvPr/>
          </p:nvSpPr>
          <p:spPr>
            <a:xfrm>
              <a:off x="6176682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79D75C-B343-195E-3A86-11F9D2A4D8EB}"/>
                </a:ext>
              </a:extLst>
            </p:cNvPr>
            <p:cNvSpPr/>
            <p:nvPr/>
          </p:nvSpPr>
          <p:spPr>
            <a:xfrm>
              <a:off x="4267199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7CEE27D-A60C-9C44-D674-5FB89E9169FF}"/>
              </a:ext>
            </a:extLst>
          </p:cNvPr>
          <p:cNvGrpSpPr/>
          <p:nvPr/>
        </p:nvGrpSpPr>
        <p:grpSpPr>
          <a:xfrm>
            <a:off x="4966446" y="5235390"/>
            <a:ext cx="2859742" cy="860612"/>
            <a:chOff x="4267199" y="4921625"/>
            <a:chExt cx="2859742" cy="86061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D31FFDB-AB04-5856-356F-C9F89543E779}"/>
                </a:ext>
              </a:extLst>
            </p:cNvPr>
            <p:cNvSpPr/>
            <p:nvPr/>
          </p:nvSpPr>
          <p:spPr>
            <a:xfrm>
              <a:off x="5226423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B4BFA0B-D2CD-6FE9-B523-4997B0AB0C65}"/>
                </a:ext>
              </a:extLst>
            </p:cNvPr>
            <p:cNvSpPr/>
            <p:nvPr/>
          </p:nvSpPr>
          <p:spPr>
            <a:xfrm>
              <a:off x="6176682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FDD2184-5067-E5F2-2580-24A1CA6C46A7}"/>
                </a:ext>
              </a:extLst>
            </p:cNvPr>
            <p:cNvSpPr/>
            <p:nvPr/>
          </p:nvSpPr>
          <p:spPr>
            <a:xfrm>
              <a:off x="4267199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444B44A-9591-12E2-487F-B0D1AF67B164}"/>
                </a:ext>
              </a:extLst>
            </p:cNvPr>
            <p:cNvSpPr/>
            <p:nvPr/>
          </p:nvSpPr>
          <p:spPr>
            <a:xfrm>
              <a:off x="5226423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BEFE0E8-AA42-87A9-C263-5DF2968FB871}"/>
                </a:ext>
              </a:extLst>
            </p:cNvPr>
            <p:cNvSpPr/>
            <p:nvPr/>
          </p:nvSpPr>
          <p:spPr>
            <a:xfrm>
              <a:off x="6176682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236BF5-40B6-59C7-AF07-EAF8455FC132}"/>
                </a:ext>
              </a:extLst>
            </p:cNvPr>
            <p:cNvSpPr/>
            <p:nvPr/>
          </p:nvSpPr>
          <p:spPr>
            <a:xfrm>
              <a:off x="4267199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072C4F6-5CF2-C6D2-B86B-0E4E4B033837}"/>
              </a:ext>
            </a:extLst>
          </p:cNvPr>
          <p:cNvSpPr/>
          <p:nvPr/>
        </p:nvSpPr>
        <p:spPr>
          <a:xfrm>
            <a:off x="430306" y="2312894"/>
            <a:ext cx="1837765" cy="1374880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Age Index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BA40C78-47A2-04D2-FE16-DC2978EC1276}"/>
              </a:ext>
            </a:extLst>
          </p:cNvPr>
          <p:cNvSpPr/>
          <p:nvPr/>
        </p:nvSpPr>
        <p:spPr>
          <a:xfrm>
            <a:off x="1600361" y="4374778"/>
            <a:ext cx="2137921" cy="634424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HashTable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78D2CD-5363-0C78-DC85-4C50B311E184}"/>
              </a:ext>
            </a:extLst>
          </p:cNvPr>
          <p:cNvSpPr/>
          <p:nvPr/>
        </p:nvSpPr>
        <p:spPr>
          <a:xfrm>
            <a:off x="1600360" y="5348484"/>
            <a:ext cx="2137921" cy="634424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Binary Search Tree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046A58-A5D2-2D1D-2F0C-11F05B46556C}"/>
              </a:ext>
            </a:extLst>
          </p:cNvPr>
          <p:cNvSpPr txBox="1"/>
          <p:nvPr/>
        </p:nvSpPr>
        <p:spPr>
          <a:xfrm>
            <a:off x="1040629" y="3835805"/>
            <a:ext cx="3450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age-&gt; a set of id with the given age</a:t>
            </a:r>
          </a:p>
        </p:txBody>
      </p:sp>
    </p:spTree>
    <p:extLst>
      <p:ext uri="{BB962C8B-B14F-4D97-AF65-F5344CB8AC3E}">
        <p14:creationId xmlns:p14="http://schemas.microsoft.com/office/powerpoint/2010/main" val="412203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3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6AF43F-457B-FC06-C182-0EE4720E9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Tree: Search in a dataset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AFF1CD2-F53C-5744-3343-F00F2D25F781}"/>
              </a:ext>
            </a:extLst>
          </p:cNvPr>
          <p:cNvGrpSpPr/>
          <p:nvPr/>
        </p:nvGrpSpPr>
        <p:grpSpPr>
          <a:xfrm>
            <a:off x="4966446" y="2223248"/>
            <a:ext cx="2859742" cy="430306"/>
            <a:chOff x="4267199" y="1909483"/>
            <a:chExt cx="2859742" cy="4303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E9EFC84-B259-C504-926A-02219135AFA4}"/>
                </a:ext>
              </a:extLst>
            </p:cNvPr>
            <p:cNvSpPr/>
            <p:nvPr/>
          </p:nvSpPr>
          <p:spPr>
            <a:xfrm>
              <a:off x="5226423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name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691899F-D038-E1E3-137A-795D5D256C15}"/>
                </a:ext>
              </a:extLst>
            </p:cNvPr>
            <p:cNvSpPr/>
            <p:nvPr/>
          </p:nvSpPr>
          <p:spPr>
            <a:xfrm>
              <a:off x="6176682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age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ECC80ED-FD6E-0A1F-6975-FAFD0C090A77}"/>
                </a:ext>
              </a:extLst>
            </p:cNvPr>
            <p:cNvSpPr/>
            <p:nvPr/>
          </p:nvSpPr>
          <p:spPr>
            <a:xfrm>
              <a:off x="4267199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id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6B65427-1212-A56A-71E8-BCF2D95AC5AC}"/>
              </a:ext>
            </a:extLst>
          </p:cNvPr>
          <p:cNvGrpSpPr/>
          <p:nvPr/>
        </p:nvGrpSpPr>
        <p:grpSpPr>
          <a:xfrm>
            <a:off x="4966446" y="2653554"/>
            <a:ext cx="2859742" cy="430306"/>
            <a:chOff x="4267199" y="2339789"/>
            <a:chExt cx="2859742" cy="43030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D17C4F1-5AFF-F8E3-1383-4C7234A4242C}"/>
                </a:ext>
              </a:extLst>
            </p:cNvPr>
            <p:cNvSpPr/>
            <p:nvPr/>
          </p:nvSpPr>
          <p:spPr>
            <a:xfrm>
              <a:off x="5226423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611707-13B9-D04A-1605-BB397013D5C2}"/>
                </a:ext>
              </a:extLst>
            </p:cNvPr>
            <p:cNvSpPr/>
            <p:nvPr/>
          </p:nvSpPr>
          <p:spPr>
            <a:xfrm>
              <a:off x="6176682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40A037-19A3-AC1E-4DC9-7B1DC9C8A365}"/>
                </a:ext>
              </a:extLst>
            </p:cNvPr>
            <p:cNvSpPr/>
            <p:nvPr/>
          </p:nvSpPr>
          <p:spPr>
            <a:xfrm>
              <a:off x="4267199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0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A0C5DFA-F3C4-0849-8D28-F492A6217025}"/>
              </a:ext>
            </a:extLst>
          </p:cNvPr>
          <p:cNvGrpSpPr/>
          <p:nvPr/>
        </p:nvGrpSpPr>
        <p:grpSpPr>
          <a:xfrm>
            <a:off x="4966446" y="3083860"/>
            <a:ext cx="2859742" cy="430306"/>
            <a:chOff x="4267199" y="2770095"/>
            <a:chExt cx="2859742" cy="43030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D1A2AD-7D7C-429B-7412-A46235405CBA}"/>
                </a:ext>
              </a:extLst>
            </p:cNvPr>
            <p:cNvSpPr/>
            <p:nvPr/>
          </p:nvSpPr>
          <p:spPr>
            <a:xfrm>
              <a:off x="5226423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Bob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4A7B11-FF7D-B479-FE59-748789B1929D}"/>
                </a:ext>
              </a:extLst>
            </p:cNvPr>
            <p:cNvSpPr/>
            <p:nvPr/>
          </p:nvSpPr>
          <p:spPr>
            <a:xfrm>
              <a:off x="6176682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25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798D25-92A3-E8A2-A536-0BAB50BF87BC}"/>
                </a:ext>
              </a:extLst>
            </p:cNvPr>
            <p:cNvSpPr/>
            <p:nvPr/>
          </p:nvSpPr>
          <p:spPr>
            <a:xfrm>
              <a:off x="4267199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4840B52-6C0A-77C8-718B-C158BC067EF5}"/>
              </a:ext>
            </a:extLst>
          </p:cNvPr>
          <p:cNvGrpSpPr/>
          <p:nvPr/>
        </p:nvGrpSpPr>
        <p:grpSpPr>
          <a:xfrm>
            <a:off x="4966446" y="3514166"/>
            <a:ext cx="2859742" cy="1290918"/>
            <a:chOff x="4267199" y="3200401"/>
            <a:chExt cx="2859742" cy="129091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5E9FD7-3DB4-2FC1-11F4-C573C16036C1}"/>
                </a:ext>
              </a:extLst>
            </p:cNvPr>
            <p:cNvSpPr/>
            <p:nvPr/>
          </p:nvSpPr>
          <p:spPr>
            <a:xfrm>
              <a:off x="5226423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Katie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1E05DD-91D5-EFD4-AF97-C108A6545BC2}"/>
                </a:ext>
              </a:extLst>
            </p:cNvPr>
            <p:cNvSpPr/>
            <p:nvPr/>
          </p:nvSpPr>
          <p:spPr>
            <a:xfrm>
              <a:off x="6176682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9E772D-8979-D671-C7F6-0A1AD460C278}"/>
                </a:ext>
              </a:extLst>
            </p:cNvPr>
            <p:cNvSpPr/>
            <p:nvPr/>
          </p:nvSpPr>
          <p:spPr>
            <a:xfrm>
              <a:off x="5226423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Ron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110305-B11C-7DDA-0D38-A522E3AA08CC}"/>
                </a:ext>
              </a:extLst>
            </p:cNvPr>
            <p:cNvSpPr/>
            <p:nvPr/>
          </p:nvSpPr>
          <p:spPr>
            <a:xfrm>
              <a:off x="6176682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25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AFCEB41-E5BA-565F-9618-221D99F04766}"/>
                </a:ext>
              </a:extLst>
            </p:cNvPr>
            <p:cNvSpPr/>
            <p:nvPr/>
          </p:nvSpPr>
          <p:spPr>
            <a:xfrm>
              <a:off x="5226423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Tim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D7FF19A-6E53-5034-2E01-E7EFE81D4360}"/>
                </a:ext>
              </a:extLst>
            </p:cNvPr>
            <p:cNvSpPr/>
            <p:nvPr/>
          </p:nvSpPr>
          <p:spPr>
            <a:xfrm>
              <a:off x="6176682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644A55B-20ED-94AE-6E6D-F4419D863ECF}"/>
                </a:ext>
              </a:extLst>
            </p:cNvPr>
            <p:cNvSpPr/>
            <p:nvPr/>
          </p:nvSpPr>
          <p:spPr>
            <a:xfrm>
              <a:off x="4267199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A35F32-6F0C-989B-A0CD-3E0F9E52445E}"/>
                </a:ext>
              </a:extLst>
            </p:cNvPr>
            <p:cNvSpPr/>
            <p:nvPr/>
          </p:nvSpPr>
          <p:spPr>
            <a:xfrm>
              <a:off x="4267199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69DDA90-32F9-3A12-BF84-DE1DF9B8E280}"/>
                </a:ext>
              </a:extLst>
            </p:cNvPr>
            <p:cNvSpPr/>
            <p:nvPr/>
          </p:nvSpPr>
          <p:spPr>
            <a:xfrm>
              <a:off x="4267199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459672-7BDE-1A27-6E1C-B49EF9B69852}"/>
              </a:ext>
            </a:extLst>
          </p:cNvPr>
          <p:cNvGrpSpPr/>
          <p:nvPr/>
        </p:nvGrpSpPr>
        <p:grpSpPr>
          <a:xfrm>
            <a:off x="4966446" y="4805084"/>
            <a:ext cx="2859742" cy="430306"/>
            <a:chOff x="4267199" y="4491319"/>
            <a:chExt cx="2859742" cy="43030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A2FA84-378E-E638-AB6F-A45F6DF9C7D4}"/>
                </a:ext>
              </a:extLst>
            </p:cNvPr>
            <p:cNvSpPr/>
            <p:nvPr/>
          </p:nvSpPr>
          <p:spPr>
            <a:xfrm>
              <a:off x="5226423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6A5205A-9354-5752-16E8-5E27FDC02E00}"/>
                </a:ext>
              </a:extLst>
            </p:cNvPr>
            <p:cNvSpPr/>
            <p:nvPr/>
          </p:nvSpPr>
          <p:spPr>
            <a:xfrm>
              <a:off x="6176682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79D75C-B343-195E-3A86-11F9D2A4D8EB}"/>
                </a:ext>
              </a:extLst>
            </p:cNvPr>
            <p:cNvSpPr/>
            <p:nvPr/>
          </p:nvSpPr>
          <p:spPr>
            <a:xfrm>
              <a:off x="4267199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7CEE27D-A60C-9C44-D674-5FB89E9169FF}"/>
              </a:ext>
            </a:extLst>
          </p:cNvPr>
          <p:cNvGrpSpPr/>
          <p:nvPr/>
        </p:nvGrpSpPr>
        <p:grpSpPr>
          <a:xfrm>
            <a:off x="4966446" y="5235390"/>
            <a:ext cx="2859742" cy="860612"/>
            <a:chOff x="4267199" y="4921625"/>
            <a:chExt cx="2859742" cy="86061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D31FFDB-AB04-5856-356F-C9F89543E779}"/>
                </a:ext>
              </a:extLst>
            </p:cNvPr>
            <p:cNvSpPr/>
            <p:nvPr/>
          </p:nvSpPr>
          <p:spPr>
            <a:xfrm>
              <a:off x="5226423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B4BFA0B-D2CD-6FE9-B523-4997B0AB0C65}"/>
                </a:ext>
              </a:extLst>
            </p:cNvPr>
            <p:cNvSpPr/>
            <p:nvPr/>
          </p:nvSpPr>
          <p:spPr>
            <a:xfrm>
              <a:off x="6176682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FDD2184-5067-E5F2-2580-24A1CA6C46A7}"/>
                </a:ext>
              </a:extLst>
            </p:cNvPr>
            <p:cNvSpPr/>
            <p:nvPr/>
          </p:nvSpPr>
          <p:spPr>
            <a:xfrm>
              <a:off x="4267199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444B44A-9591-12E2-487F-B0D1AF67B164}"/>
                </a:ext>
              </a:extLst>
            </p:cNvPr>
            <p:cNvSpPr/>
            <p:nvPr/>
          </p:nvSpPr>
          <p:spPr>
            <a:xfrm>
              <a:off x="5226423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BEFE0E8-AA42-87A9-C263-5DF2968FB871}"/>
                </a:ext>
              </a:extLst>
            </p:cNvPr>
            <p:cNvSpPr/>
            <p:nvPr/>
          </p:nvSpPr>
          <p:spPr>
            <a:xfrm>
              <a:off x="6176682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236BF5-40B6-59C7-AF07-EAF8455FC132}"/>
                </a:ext>
              </a:extLst>
            </p:cNvPr>
            <p:cNvSpPr/>
            <p:nvPr/>
          </p:nvSpPr>
          <p:spPr>
            <a:xfrm>
              <a:off x="4267199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DBA40C78-47A2-04D2-FE16-DC2978EC1276}"/>
              </a:ext>
            </a:extLst>
          </p:cNvPr>
          <p:cNvSpPr/>
          <p:nvPr/>
        </p:nvSpPr>
        <p:spPr>
          <a:xfrm>
            <a:off x="1199112" y="2755613"/>
            <a:ext cx="2137921" cy="634424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HashTable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78D2CD-5363-0C78-DC85-4C50B311E184}"/>
              </a:ext>
            </a:extLst>
          </p:cNvPr>
          <p:cNvSpPr/>
          <p:nvPr/>
        </p:nvSpPr>
        <p:spPr>
          <a:xfrm>
            <a:off x="1199111" y="3729319"/>
            <a:ext cx="2137921" cy="634424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Binary Search Tree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C534603-4111-A6A6-38F4-768FB0B88A9E}"/>
              </a:ext>
            </a:extLst>
          </p:cNvPr>
          <p:cNvSpPr/>
          <p:nvPr/>
        </p:nvSpPr>
        <p:spPr>
          <a:xfrm>
            <a:off x="1199110" y="4805084"/>
            <a:ext cx="2137921" cy="634424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B Tree</a:t>
            </a:r>
          </a:p>
        </p:txBody>
      </p:sp>
    </p:spTree>
    <p:extLst>
      <p:ext uri="{BB962C8B-B14F-4D97-AF65-F5344CB8AC3E}">
        <p14:creationId xmlns:p14="http://schemas.microsoft.com/office/powerpoint/2010/main" val="467173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6AF43F-457B-FC06-C182-0EE4720E9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Tree: Search in a dataset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AFF1CD2-F53C-5744-3343-F00F2D25F781}"/>
              </a:ext>
            </a:extLst>
          </p:cNvPr>
          <p:cNvGrpSpPr/>
          <p:nvPr/>
        </p:nvGrpSpPr>
        <p:grpSpPr>
          <a:xfrm>
            <a:off x="4966446" y="2223248"/>
            <a:ext cx="2859742" cy="430306"/>
            <a:chOff x="4267199" y="1909483"/>
            <a:chExt cx="2859742" cy="4303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E9EFC84-B259-C504-926A-02219135AFA4}"/>
                </a:ext>
              </a:extLst>
            </p:cNvPr>
            <p:cNvSpPr/>
            <p:nvPr/>
          </p:nvSpPr>
          <p:spPr>
            <a:xfrm>
              <a:off x="5226423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name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691899F-D038-E1E3-137A-795D5D256C15}"/>
                </a:ext>
              </a:extLst>
            </p:cNvPr>
            <p:cNvSpPr/>
            <p:nvPr/>
          </p:nvSpPr>
          <p:spPr>
            <a:xfrm>
              <a:off x="6176682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age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ECC80ED-FD6E-0A1F-6975-FAFD0C090A77}"/>
                </a:ext>
              </a:extLst>
            </p:cNvPr>
            <p:cNvSpPr/>
            <p:nvPr/>
          </p:nvSpPr>
          <p:spPr>
            <a:xfrm>
              <a:off x="4267199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id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6B65427-1212-A56A-71E8-BCF2D95AC5AC}"/>
              </a:ext>
            </a:extLst>
          </p:cNvPr>
          <p:cNvGrpSpPr/>
          <p:nvPr/>
        </p:nvGrpSpPr>
        <p:grpSpPr>
          <a:xfrm>
            <a:off x="4966446" y="2653554"/>
            <a:ext cx="2859742" cy="430306"/>
            <a:chOff x="4267199" y="2339789"/>
            <a:chExt cx="2859742" cy="43030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D17C4F1-5AFF-F8E3-1383-4C7234A4242C}"/>
                </a:ext>
              </a:extLst>
            </p:cNvPr>
            <p:cNvSpPr/>
            <p:nvPr/>
          </p:nvSpPr>
          <p:spPr>
            <a:xfrm>
              <a:off x="5226423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611707-13B9-D04A-1605-BB397013D5C2}"/>
                </a:ext>
              </a:extLst>
            </p:cNvPr>
            <p:cNvSpPr/>
            <p:nvPr/>
          </p:nvSpPr>
          <p:spPr>
            <a:xfrm>
              <a:off x="6176682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40A037-19A3-AC1E-4DC9-7B1DC9C8A365}"/>
                </a:ext>
              </a:extLst>
            </p:cNvPr>
            <p:cNvSpPr/>
            <p:nvPr/>
          </p:nvSpPr>
          <p:spPr>
            <a:xfrm>
              <a:off x="4267199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0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A0C5DFA-F3C4-0849-8D28-F492A6217025}"/>
              </a:ext>
            </a:extLst>
          </p:cNvPr>
          <p:cNvGrpSpPr/>
          <p:nvPr/>
        </p:nvGrpSpPr>
        <p:grpSpPr>
          <a:xfrm>
            <a:off x="4966446" y="3083860"/>
            <a:ext cx="2859742" cy="430306"/>
            <a:chOff x="4267199" y="2770095"/>
            <a:chExt cx="2859742" cy="43030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D1A2AD-7D7C-429B-7412-A46235405CBA}"/>
                </a:ext>
              </a:extLst>
            </p:cNvPr>
            <p:cNvSpPr/>
            <p:nvPr/>
          </p:nvSpPr>
          <p:spPr>
            <a:xfrm>
              <a:off x="5226423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Bob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4A7B11-FF7D-B479-FE59-748789B1929D}"/>
                </a:ext>
              </a:extLst>
            </p:cNvPr>
            <p:cNvSpPr/>
            <p:nvPr/>
          </p:nvSpPr>
          <p:spPr>
            <a:xfrm>
              <a:off x="6176682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25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798D25-92A3-E8A2-A536-0BAB50BF87BC}"/>
                </a:ext>
              </a:extLst>
            </p:cNvPr>
            <p:cNvSpPr/>
            <p:nvPr/>
          </p:nvSpPr>
          <p:spPr>
            <a:xfrm>
              <a:off x="4267199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4840B52-6C0A-77C8-718B-C158BC067EF5}"/>
              </a:ext>
            </a:extLst>
          </p:cNvPr>
          <p:cNvGrpSpPr/>
          <p:nvPr/>
        </p:nvGrpSpPr>
        <p:grpSpPr>
          <a:xfrm>
            <a:off x="4966446" y="3514166"/>
            <a:ext cx="2859742" cy="1290918"/>
            <a:chOff x="4267199" y="3200401"/>
            <a:chExt cx="2859742" cy="129091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5E9FD7-3DB4-2FC1-11F4-C573C16036C1}"/>
                </a:ext>
              </a:extLst>
            </p:cNvPr>
            <p:cNvSpPr/>
            <p:nvPr/>
          </p:nvSpPr>
          <p:spPr>
            <a:xfrm>
              <a:off x="5226423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Katie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1E05DD-91D5-EFD4-AF97-C108A6545BC2}"/>
                </a:ext>
              </a:extLst>
            </p:cNvPr>
            <p:cNvSpPr/>
            <p:nvPr/>
          </p:nvSpPr>
          <p:spPr>
            <a:xfrm>
              <a:off x="6176682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9E772D-8979-D671-C7F6-0A1AD460C278}"/>
                </a:ext>
              </a:extLst>
            </p:cNvPr>
            <p:cNvSpPr/>
            <p:nvPr/>
          </p:nvSpPr>
          <p:spPr>
            <a:xfrm>
              <a:off x="5226423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Ron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110305-B11C-7DDA-0D38-A522E3AA08CC}"/>
                </a:ext>
              </a:extLst>
            </p:cNvPr>
            <p:cNvSpPr/>
            <p:nvPr/>
          </p:nvSpPr>
          <p:spPr>
            <a:xfrm>
              <a:off x="6176682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25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AFCEB41-E5BA-565F-9618-221D99F04766}"/>
                </a:ext>
              </a:extLst>
            </p:cNvPr>
            <p:cNvSpPr/>
            <p:nvPr/>
          </p:nvSpPr>
          <p:spPr>
            <a:xfrm>
              <a:off x="5226423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Tim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D7FF19A-6E53-5034-2E01-E7EFE81D4360}"/>
                </a:ext>
              </a:extLst>
            </p:cNvPr>
            <p:cNvSpPr/>
            <p:nvPr/>
          </p:nvSpPr>
          <p:spPr>
            <a:xfrm>
              <a:off x="6176682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644A55B-20ED-94AE-6E6D-F4419D863ECF}"/>
                </a:ext>
              </a:extLst>
            </p:cNvPr>
            <p:cNvSpPr/>
            <p:nvPr/>
          </p:nvSpPr>
          <p:spPr>
            <a:xfrm>
              <a:off x="4267199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A35F32-6F0C-989B-A0CD-3E0F9E52445E}"/>
                </a:ext>
              </a:extLst>
            </p:cNvPr>
            <p:cNvSpPr/>
            <p:nvPr/>
          </p:nvSpPr>
          <p:spPr>
            <a:xfrm>
              <a:off x="4267199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69DDA90-32F9-3A12-BF84-DE1DF9B8E280}"/>
                </a:ext>
              </a:extLst>
            </p:cNvPr>
            <p:cNvSpPr/>
            <p:nvPr/>
          </p:nvSpPr>
          <p:spPr>
            <a:xfrm>
              <a:off x="4267199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459672-7BDE-1A27-6E1C-B49EF9B69852}"/>
              </a:ext>
            </a:extLst>
          </p:cNvPr>
          <p:cNvGrpSpPr/>
          <p:nvPr/>
        </p:nvGrpSpPr>
        <p:grpSpPr>
          <a:xfrm>
            <a:off x="4966446" y="4805084"/>
            <a:ext cx="2859742" cy="430306"/>
            <a:chOff x="4267199" y="4491319"/>
            <a:chExt cx="2859742" cy="43030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A2FA84-378E-E638-AB6F-A45F6DF9C7D4}"/>
                </a:ext>
              </a:extLst>
            </p:cNvPr>
            <p:cNvSpPr/>
            <p:nvPr/>
          </p:nvSpPr>
          <p:spPr>
            <a:xfrm>
              <a:off x="5226423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6A5205A-9354-5752-16E8-5E27FDC02E00}"/>
                </a:ext>
              </a:extLst>
            </p:cNvPr>
            <p:cNvSpPr/>
            <p:nvPr/>
          </p:nvSpPr>
          <p:spPr>
            <a:xfrm>
              <a:off x="6176682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79D75C-B343-195E-3A86-11F9D2A4D8EB}"/>
                </a:ext>
              </a:extLst>
            </p:cNvPr>
            <p:cNvSpPr/>
            <p:nvPr/>
          </p:nvSpPr>
          <p:spPr>
            <a:xfrm>
              <a:off x="4267199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7CEE27D-A60C-9C44-D674-5FB89E9169FF}"/>
              </a:ext>
            </a:extLst>
          </p:cNvPr>
          <p:cNvGrpSpPr/>
          <p:nvPr/>
        </p:nvGrpSpPr>
        <p:grpSpPr>
          <a:xfrm>
            <a:off x="4966446" y="5235390"/>
            <a:ext cx="2859742" cy="860612"/>
            <a:chOff x="4267199" y="4921625"/>
            <a:chExt cx="2859742" cy="86061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D31FFDB-AB04-5856-356F-C9F89543E779}"/>
                </a:ext>
              </a:extLst>
            </p:cNvPr>
            <p:cNvSpPr/>
            <p:nvPr/>
          </p:nvSpPr>
          <p:spPr>
            <a:xfrm>
              <a:off x="5226423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B4BFA0B-D2CD-6FE9-B523-4997B0AB0C65}"/>
                </a:ext>
              </a:extLst>
            </p:cNvPr>
            <p:cNvSpPr/>
            <p:nvPr/>
          </p:nvSpPr>
          <p:spPr>
            <a:xfrm>
              <a:off x="6176682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FDD2184-5067-E5F2-2580-24A1CA6C46A7}"/>
                </a:ext>
              </a:extLst>
            </p:cNvPr>
            <p:cNvSpPr/>
            <p:nvPr/>
          </p:nvSpPr>
          <p:spPr>
            <a:xfrm>
              <a:off x="4267199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444B44A-9591-12E2-487F-B0D1AF67B164}"/>
                </a:ext>
              </a:extLst>
            </p:cNvPr>
            <p:cNvSpPr/>
            <p:nvPr/>
          </p:nvSpPr>
          <p:spPr>
            <a:xfrm>
              <a:off x="5226423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BEFE0E8-AA42-87A9-C263-5DF2968FB871}"/>
                </a:ext>
              </a:extLst>
            </p:cNvPr>
            <p:cNvSpPr/>
            <p:nvPr/>
          </p:nvSpPr>
          <p:spPr>
            <a:xfrm>
              <a:off x="6176682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236BF5-40B6-59C7-AF07-EAF8455FC132}"/>
                </a:ext>
              </a:extLst>
            </p:cNvPr>
            <p:cNvSpPr/>
            <p:nvPr/>
          </p:nvSpPr>
          <p:spPr>
            <a:xfrm>
              <a:off x="4267199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DBA40C78-47A2-04D2-FE16-DC2978EC1276}"/>
              </a:ext>
            </a:extLst>
          </p:cNvPr>
          <p:cNvSpPr/>
          <p:nvPr/>
        </p:nvSpPr>
        <p:spPr>
          <a:xfrm>
            <a:off x="1199112" y="2755613"/>
            <a:ext cx="2137921" cy="634424"/>
          </a:xfrm>
          <a:prstGeom prst="rect">
            <a:avLst/>
          </a:prstGeom>
          <a:solidFill>
            <a:srgbClr val="FFFF00"/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HashTable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78D2CD-5363-0C78-DC85-4C50B311E184}"/>
              </a:ext>
            </a:extLst>
          </p:cNvPr>
          <p:cNvSpPr/>
          <p:nvPr/>
        </p:nvSpPr>
        <p:spPr>
          <a:xfrm>
            <a:off x="1199111" y="3729319"/>
            <a:ext cx="2137921" cy="634424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Binary Search Tree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C534603-4111-A6A6-38F4-768FB0B88A9E}"/>
              </a:ext>
            </a:extLst>
          </p:cNvPr>
          <p:cNvSpPr/>
          <p:nvPr/>
        </p:nvSpPr>
        <p:spPr>
          <a:xfrm>
            <a:off x="1199110" y="4805084"/>
            <a:ext cx="2137921" cy="634424"/>
          </a:xfrm>
          <a:prstGeom prst="rect">
            <a:avLst/>
          </a:prstGeom>
          <a:solidFill>
            <a:srgbClr val="FFFF00"/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B Tree</a:t>
            </a:r>
          </a:p>
        </p:txBody>
      </p:sp>
    </p:spTree>
    <p:extLst>
      <p:ext uri="{BB962C8B-B14F-4D97-AF65-F5344CB8AC3E}">
        <p14:creationId xmlns:p14="http://schemas.microsoft.com/office/powerpoint/2010/main" val="2774905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206E90-1F59-0F46-9432-C24AB90C8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3382" y="1931233"/>
            <a:ext cx="7892133" cy="401236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2000" b="0" dirty="0"/>
              <a:t>Wednesday</a:t>
            </a:r>
          </a:p>
          <a:p>
            <a:pPr>
              <a:buFont typeface="Wingdings" pitchFamily="2" charset="2"/>
              <a:buChar char="q"/>
            </a:pPr>
            <a:endParaRPr lang="en-US" sz="2000" b="0" dirty="0"/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Binary Tree &amp; Application</a:t>
            </a:r>
            <a:endParaRPr lang="en-US" sz="2000" b="0" dirty="0"/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Homework 5 review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Quiz 3 review</a:t>
            </a:r>
            <a:endParaRPr lang="en-US" sz="2000" b="0" dirty="0"/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Percentile Discussion</a:t>
            </a:r>
          </a:p>
          <a:p>
            <a:pPr lvl="1">
              <a:buFont typeface="Wingdings" pitchFamily="2" charset="2"/>
              <a:buChar char="q"/>
            </a:pPr>
            <a:endParaRPr lang="en-US" sz="1600" b="0" dirty="0"/>
          </a:p>
          <a:p>
            <a:pPr lvl="1">
              <a:buFont typeface="Wingdings" pitchFamily="2" charset="2"/>
              <a:buChar char="q"/>
            </a:pPr>
            <a:endParaRPr lang="en-US" sz="2000" b="0" dirty="0"/>
          </a:p>
          <a:p>
            <a:pPr>
              <a:buFont typeface="Wingdings" pitchFamily="2" charset="2"/>
              <a:buChar char="q"/>
            </a:pPr>
            <a:r>
              <a:rPr lang="en-US" sz="2000" b="0" dirty="0"/>
              <a:t>Friday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Guest lecture By Rick Web (</a:t>
            </a:r>
            <a:r>
              <a:rPr lang="en-US" sz="1600" b="0" dirty="0">
                <a:hlinkClick r:id="rId3"/>
              </a:rPr>
              <a:t>Linkedin Bio</a:t>
            </a:r>
            <a:r>
              <a:rPr lang="en-US" sz="1600" b="0" dirty="0"/>
              <a:t>)</a:t>
            </a:r>
          </a:p>
          <a:p>
            <a:pPr lvl="2">
              <a:buFont typeface="Wingdings" pitchFamily="2" charset="2"/>
              <a:buChar char="q"/>
            </a:pPr>
            <a:r>
              <a:rPr lang="en-US" sz="1400" b="0" dirty="0"/>
              <a:t>Topics: C++ Smart Pointer &amp; Rust programming language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C0EBFD-97B5-7A4B-920F-AFC8A26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q"/>
            </a:pPr>
            <a:r>
              <a:rPr lang="en-US" baseline="30000" dirty="0"/>
              <a:t>9th</a:t>
            </a:r>
            <a:r>
              <a:rPr lang="en-US" dirty="0"/>
              <a:t> Week Schedule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57F7B5-C704-44FF-37B6-81B68316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273" y="188259"/>
            <a:ext cx="2816242" cy="260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38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A15E33-3923-DC4F-9608-349C8113E7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7578" y="2142024"/>
            <a:ext cx="5505537" cy="717714"/>
          </a:xfrm>
        </p:spPr>
        <p:txBody>
          <a:bodyPr/>
          <a:lstStyle/>
          <a:p>
            <a:pPr marL="0" indent="0">
              <a:buNone/>
            </a:pPr>
            <a:r>
              <a:rPr lang="en-US" sz="3200" b="0" dirty="0">
                <a:solidFill>
                  <a:srgbClr val="00B050"/>
                </a:solidFill>
              </a:rPr>
              <a:t>Visit each node of a tree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B498A4-7ADA-C342-ADB2-FDC950E30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Traversal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EA798CC-C621-EA49-8960-832250C2DA1A}"/>
              </a:ext>
            </a:extLst>
          </p:cNvPr>
          <p:cNvGrpSpPr/>
          <p:nvPr/>
        </p:nvGrpSpPr>
        <p:grpSpPr>
          <a:xfrm>
            <a:off x="5131299" y="4118661"/>
            <a:ext cx="2513153" cy="1295899"/>
            <a:chOff x="792381" y="4276636"/>
            <a:chExt cx="2513153" cy="129589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08DEF69-88CA-9049-BC19-ADBA4E044057}"/>
                </a:ext>
              </a:extLst>
            </p:cNvPr>
            <p:cNvSpPr/>
            <p:nvPr/>
          </p:nvSpPr>
          <p:spPr>
            <a:xfrm>
              <a:off x="1752126" y="42766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DC9E19F-EFE7-1D4C-BF64-6ACDBC7AC0E6}"/>
                </a:ext>
              </a:extLst>
            </p:cNvPr>
            <p:cNvSpPr/>
            <p:nvPr/>
          </p:nvSpPr>
          <p:spPr>
            <a:xfrm>
              <a:off x="792381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B0B68CC-28E0-1D47-A555-2360508026E1}"/>
                </a:ext>
              </a:extLst>
            </p:cNvPr>
            <p:cNvCxnSpPr>
              <a:cxnSpLocks/>
              <a:stCxn id="5" idx="1"/>
              <a:endCxn id="6" idx="0"/>
            </p:cNvCxnSpPr>
            <p:nvPr/>
          </p:nvCxnSpPr>
          <p:spPr>
            <a:xfrm flipH="1">
              <a:off x="1088216" y="4567989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0D9D6A1-57A3-4240-810C-ADECD44FA2D8}"/>
                </a:ext>
              </a:extLst>
            </p:cNvPr>
            <p:cNvSpPr/>
            <p:nvPr/>
          </p:nvSpPr>
          <p:spPr>
            <a:xfrm>
              <a:off x="2713864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7F76ADA-431E-CA46-AF4C-9A243F863B5E}"/>
                </a:ext>
              </a:extLst>
            </p:cNvPr>
            <p:cNvCxnSpPr>
              <a:cxnSpLocks/>
              <a:stCxn id="5" idx="3"/>
              <a:endCxn id="8" idx="0"/>
            </p:cNvCxnSpPr>
            <p:nvPr/>
          </p:nvCxnSpPr>
          <p:spPr>
            <a:xfrm>
              <a:off x="2343796" y="4567989"/>
              <a:ext cx="665903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302F759-E2DB-4941-80F1-382BA7B7E2FD}"/>
              </a:ext>
            </a:extLst>
          </p:cNvPr>
          <p:cNvGrpSpPr/>
          <p:nvPr/>
        </p:nvGrpSpPr>
        <p:grpSpPr>
          <a:xfrm>
            <a:off x="1410260" y="4460291"/>
            <a:ext cx="1989643" cy="582706"/>
            <a:chOff x="953060" y="4843499"/>
            <a:chExt cx="1989643" cy="58270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F26865-C938-5842-BC87-D5641B17EA62}"/>
                </a:ext>
              </a:extLst>
            </p:cNvPr>
            <p:cNvSpPr/>
            <p:nvPr/>
          </p:nvSpPr>
          <p:spPr>
            <a:xfrm>
              <a:off x="953060" y="484349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F5A86B7-7C37-094C-81B4-D55C2AD405D2}"/>
                </a:ext>
              </a:extLst>
            </p:cNvPr>
            <p:cNvSpPr/>
            <p:nvPr/>
          </p:nvSpPr>
          <p:spPr>
            <a:xfrm>
              <a:off x="2351033" y="484349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3AC00F4-2A05-DD43-B9D7-77BEAD64EAEB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>
              <a:off x="1544730" y="5134852"/>
              <a:ext cx="8063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Drawing the dream travel around the ... | Stock image | Colourbox">
            <a:extLst>
              <a:ext uri="{FF2B5EF4-FFF2-40B4-BE49-F238E27FC236}">
                <a16:creationId xmlns:a16="http://schemas.microsoft.com/office/drawing/2014/main" id="{CA7B5DDF-4E5D-7747-8465-95B58B97A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729" y="150276"/>
            <a:ext cx="2171985" cy="217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38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AA1441-D45E-F344-93B5-F630C75F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Traversal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15D7AF7-E554-E244-844C-5CCF12981AEB}"/>
              </a:ext>
            </a:extLst>
          </p:cNvPr>
          <p:cNvGrpSpPr/>
          <p:nvPr/>
        </p:nvGrpSpPr>
        <p:grpSpPr>
          <a:xfrm>
            <a:off x="4651894" y="3429000"/>
            <a:ext cx="4183971" cy="2020104"/>
            <a:chOff x="4651894" y="3429000"/>
            <a:chExt cx="4183971" cy="202010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177B9E8-B76D-5D41-9868-1C5AB2E12E8E}"/>
                </a:ext>
              </a:extLst>
            </p:cNvPr>
            <p:cNvSpPr/>
            <p:nvPr/>
          </p:nvSpPr>
          <p:spPr>
            <a:xfrm>
              <a:off x="6615612" y="342900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22BB68-EFEE-FD43-9763-8E0F0FB01B9D}"/>
                </a:ext>
              </a:extLst>
            </p:cNvPr>
            <p:cNvSpPr/>
            <p:nvPr/>
          </p:nvSpPr>
          <p:spPr>
            <a:xfrm>
              <a:off x="5611639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4C84F91-98B0-3B41-9045-B60499BB3EC1}"/>
                </a:ext>
              </a:extLst>
            </p:cNvPr>
            <p:cNvCxnSpPr>
              <a:cxnSpLocks/>
              <a:stCxn id="16" idx="1"/>
              <a:endCxn id="17" idx="0"/>
            </p:cNvCxnSpPr>
            <p:nvPr/>
          </p:nvCxnSpPr>
          <p:spPr>
            <a:xfrm flipH="1">
              <a:off x="5907474" y="3720353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3E5462F-BB8D-2144-B4C4-8B651817F9C6}"/>
                </a:ext>
              </a:extLst>
            </p:cNvPr>
            <p:cNvSpPr/>
            <p:nvPr/>
          </p:nvSpPr>
          <p:spPr>
            <a:xfrm>
              <a:off x="8244195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B9CE50D-6F65-904D-823F-282F23C962E5}"/>
                </a:ext>
              </a:extLst>
            </p:cNvPr>
            <p:cNvCxnSpPr>
              <a:cxnSpLocks/>
              <a:stCxn id="16" idx="3"/>
              <a:endCxn id="19" idx="0"/>
            </p:cNvCxnSpPr>
            <p:nvPr/>
          </p:nvCxnSpPr>
          <p:spPr>
            <a:xfrm>
              <a:off x="7207282" y="3720353"/>
              <a:ext cx="133274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D376F3-F969-4741-8C66-F43441E621DD}"/>
                </a:ext>
              </a:extLst>
            </p:cNvPr>
            <p:cNvSpPr/>
            <p:nvPr/>
          </p:nvSpPr>
          <p:spPr>
            <a:xfrm>
              <a:off x="7577821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A1B1214-FF93-B74E-B734-C485F4283C92}"/>
                </a:ext>
              </a:extLst>
            </p:cNvPr>
            <p:cNvCxnSpPr>
              <a:cxnSpLocks/>
              <a:stCxn id="19" idx="1"/>
              <a:endCxn id="21" idx="0"/>
            </p:cNvCxnSpPr>
            <p:nvPr/>
          </p:nvCxnSpPr>
          <p:spPr>
            <a:xfrm flipH="1">
              <a:off x="7873656" y="4444558"/>
              <a:ext cx="37053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BC09291-8CCE-7442-8A41-621D1502EB8B}"/>
                </a:ext>
              </a:extLst>
            </p:cNvPr>
            <p:cNvSpPr/>
            <p:nvPr/>
          </p:nvSpPr>
          <p:spPr>
            <a:xfrm>
              <a:off x="4651894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39CFA96-DE74-6944-915E-048E7407801D}"/>
                </a:ext>
              </a:extLst>
            </p:cNvPr>
            <p:cNvCxnSpPr>
              <a:cxnSpLocks/>
              <a:stCxn id="17" idx="1"/>
              <a:endCxn id="23" idx="0"/>
            </p:cNvCxnSpPr>
            <p:nvPr/>
          </p:nvCxnSpPr>
          <p:spPr>
            <a:xfrm flipH="1">
              <a:off x="4947729" y="4444558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1ECB917-E0BA-5B46-93FB-E54A5C21840C}"/>
                </a:ext>
              </a:extLst>
            </p:cNvPr>
            <p:cNvSpPr/>
            <p:nvPr/>
          </p:nvSpPr>
          <p:spPr>
            <a:xfrm>
              <a:off x="6456998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D131735-02EF-B54A-8B34-986BAC8F08BE}"/>
                </a:ext>
              </a:extLst>
            </p:cNvPr>
            <p:cNvCxnSpPr>
              <a:cxnSpLocks/>
              <a:stCxn id="17" idx="3"/>
              <a:endCxn id="25" idx="0"/>
            </p:cNvCxnSpPr>
            <p:nvPr/>
          </p:nvCxnSpPr>
          <p:spPr>
            <a:xfrm>
              <a:off x="6203309" y="4444558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DF56804-0F97-0641-B933-177B99C7BD73}"/>
              </a:ext>
            </a:extLst>
          </p:cNvPr>
          <p:cNvGrpSpPr/>
          <p:nvPr/>
        </p:nvGrpSpPr>
        <p:grpSpPr>
          <a:xfrm>
            <a:off x="792381" y="4276636"/>
            <a:ext cx="2396774" cy="1295899"/>
            <a:chOff x="792381" y="4276636"/>
            <a:chExt cx="2396774" cy="129589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AF16DD-4C11-8C4E-9B42-141B37A6B950}"/>
                </a:ext>
              </a:extLst>
            </p:cNvPr>
            <p:cNvSpPr/>
            <p:nvPr/>
          </p:nvSpPr>
          <p:spPr>
            <a:xfrm>
              <a:off x="1752126" y="42766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2AF9A89-6F67-444C-8B1F-4B887DF906D7}"/>
                </a:ext>
              </a:extLst>
            </p:cNvPr>
            <p:cNvSpPr/>
            <p:nvPr/>
          </p:nvSpPr>
          <p:spPr>
            <a:xfrm>
              <a:off x="792381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3A125A3-6D9D-504A-90E3-4579C40D6CCA}"/>
                </a:ext>
              </a:extLst>
            </p:cNvPr>
            <p:cNvCxnSpPr>
              <a:cxnSpLocks/>
              <a:stCxn id="27" idx="1"/>
              <a:endCxn id="28" idx="0"/>
            </p:cNvCxnSpPr>
            <p:nvPr/>
          </p:nvCxnSpPr>
          <p:spPr>
            <a:xfrm flipH="1">
              <a:off x="1088216" y="4567989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6D1042F-C137-8F4E-9013-15BFA50A738C}"/>
                </a:ext>
              </a:extLst>
            </p:cNvPr>
            <p:cNvSpPr/>
            <p:nvPr/>
          </p:nvSpPr>
          <p:spPr>
            <a:xfrm>
              <a:off x="2597485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3C2CB33-8588-CA4D-8445-8C8C1D8418A0}"/>
                </a:ext>
              </a:extLst>
            </p:cNvPr>
            <p:cNvCxnSpPr>
              <a:cxnSpLocks/>
              <a:stCxn id="27" idx="3"/>
              <a:endCxn id="30" idx="0"/>
            </p:cNvCxnSpPr>
            <p:nvPr/>
          </p:nvCxnSpPr>
          <p:spPr>
            <a:xfrm>
              <a:off x="2343796" y="4567989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06140F6-5D7F-214D-A6EE-61C7D7269EAA}"/>
              </a:ext>
            </a:extLst>
          </p:cNvPr>
          <p:cNvSpPr txBox="1"/>
          <p:nvPr/>
        </p:nvSpPr>
        <p:spPr>
          <a:xfrm>
            <a:off x="1164548" y="2765241"/>
            <a:ext cx="3886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Pre-order: root, left, right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9E351B-48A5-8641-85D1-F5C6624C80D2}"/>
              </a:ext>
            </a:extLst>
          </p:cNvPr>
          <p:cNvSpPr txBox="1"/>
          <p:nvPr/>
        </p:nvSpPr>
        <p:spPr>
          <a:xfrm>
            <a:off x="1351678" y="5963269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1, 2, 7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CBDB29-B1F1-F944-9BCA-BD314395F441}"/>
              </a:ext>
            </a:extLst>
          </p:cNvPr>
          <p:cNvSpPr txBox="1"/>
          <p:nvPr/>
        </p:nvSpPr>
        <p:spPr>
          <a:xfrm>
            <a:off x="4705596" y="5919161"/>
            <a:ext cx="2138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3, 1, 2, 7, 5, 8</a:t>
            </a:r>
          </a:p>
        </p:txBody>
      </p:sp>
    </p:spTree>
    <p:extLst>
      <p:ext uri="{BB962C8B-B14F-4D97-AF65-F5344CB8AC3E}">
        <p14:creationId xmlns:p14="http://schemas.microsoft.com/office/powerpoint/2010/main" val="139593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5409" y="1603877"/>
            <a:ext cx="8196210" cy="40154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What’s the pre-order traversal of this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491692" y="244652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3023157" y="326375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318992" y="2737877"/>
            <a:ext cx="1172700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648202" y="317585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5083362" y="2737877"/>
            <a:ext cx="860675" cy="437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6490938" y="386833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6239872" y="3467209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2135652" y="423657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819384" y="423657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3066770" y="539755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572000" y="542956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431487" y="3555107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614827" y="3555107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411054" y="4527924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362605" y="4527924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9E389D6-5539-EF42-AABD-F1D85698F2E7}"/>
              </a:ext>
            </a:extLst>
          </p:cNvPr>
          <p:cNvSpPr/>
          <p:nvPr/>
        </p:nvSpPr>
        <p:spPr>
          <a:xfrm>
            <a:off x="4808808" y="39308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F69986-EDDD-7448-959C-85973CCFD868}"/>
              </a:ext>
            </a:extLst>
          </p:cNvPr>
          <p:cNvCxnSpPr>
            <a:cxnSpLocks/>
            <a:stCxn id="28" idx="1"/>
            <a:endCxn id="23" idx="0"/>
          </p:cNvCxnSpPr>
          <p:nvPr/>
        </p:nvCxnSpPr>
        <p:spPr>
          <a:xfrm flipH="1">
            <a:off x="5104643" y="3467209"/>
            <a:ext cx="543559" cy="463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902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4633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preorder: Root, Left, Right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FC9FAC-A9FC-2A45-8FF3-EA7D6D543EE3}"/>
              </a:ext>
            </a:extLst>
          </p:cNvPr>
          <p:cNvSpPr txBox="1"/>
          <p:nvPr/>
        </p:nvSpPr>
        <p:spPr>
          <a:xfrm>
            <a:off x="1277483" y="3429000"/>
            <a:ext cx="1953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Subproblem?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19EF75-EC9F-2F48-BD2A-FDC78EE4CF42}"/>
              </a:ext>
            </a:extLst>
          </p:cNvPr>
          <p:cNvSpPr txBox="1"/>
          <p:nvPr/>
        </p:nvSpPr>
        <p:spPr>
          <a:xfrm>
            <a:off x="1073359" y="5133586"/>
            <a:ext cx="2807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Stopping condition?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BE1106-4306-314B-8862-628F220D4729}"/>
              </a:ext>
            </a:extLst>
          </p:cNvPr>
          <p:cNvSpPr txBox="1"/>
          <p:nvPr/>
        </p:nvSpPr>
        <p:spPr>
          <a:xfrm>
            <a:off x="4301246" y="2967334"/>
            <a:ext cx="356527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Middle node value</a:t>
            </a:r>
          </a:p>
          <a:p>
            <a:r>
              <a:rPr lang="en-US" altLang="zh-CN" sz="2800" dirty="0">
                <a:solidFill>
                  <a:srgbClr val="0070C0"/>
                </a:solidFill>
              </a:rPr>
              <a:t>P</a:t>
            </a:r>
            <a:r>
              <a:rPr lang="en-US" sz="2800" dirty="0">
                <a:solidFill>
                  <a:srgbClr val="0070C0"/>
                </a:solidFill>
              </a:rPr>
              <a:t>reorder(left subtree)</a:t>
            </a:r>
          </a:p>
          <a:p>
            <a:r>
              <a:rPr lang="en-US" sz="2800" dirty="0">
                <a:solidFill>
                  <a:srgbClr val="0070C0"/>
                </a:solidFill>
              </a:rPr>
              <a:t>Preorder(right subtree)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4373C-34E1-8B4E-9605-E2B90763D53E}"/>
              </a:ext>
            </a:extLst>
          </p:cNvPr>
          <p:cNvSpPr/>
          <p:nvPr/>
        </p:nvSpPr>
        <p:spPr>
          <a:xfrm>
            <a:off x="4572000" y="5102808"/>
            <a:ext cx="2037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Node == null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17F95D-65F0-FA4A-B81B-38B8B934E014}"/>
              </a:ext>
            </a:extLst>
          </p:cNvPr>
          <p:cNvSpPr txBox="1"/>
          <p:nvPr/>
        </p:nvSpPr>
        <p:spPr>
          <a:xfrm>
            <a:off x="917815" y="1909079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</p:spTree>
    <p:extLst>
      <p:ext uri="{BB962C8B-B14F-4D97-AF65-F5344CB8AC3E}">
        <p14:creationId xmlns:p14="http://schemas.microsoft.com/office/powerpoint/2010/main" val="38300135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B050"/>
                </a:solidFill>
              </a:rPr>
              <a:t>preorder: Root, Left, Right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6422144" y="880651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16C1A0-B01A-DDA5-64BF-498D50EC8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735" y="2076449"/>
            <a:ext cx="5588530" cy="3803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90319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B050"/>
                </a:solidFill>
              </a:rPr>
              <a:t>preorder: Root, Left, Right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6422144" y="880651"/>
            <a:ext cx="20804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Iterative</a:t>
            </a:r>
          </a:p>
          <a:p>
            <a:r>
              <a:rPr lang="en-US" b="1" dirty="0"/>
              <a:t>(without recursion)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56F0D7-DC36-214E-9A85-9B2585C6AE16}"/>
              </a:ext>
            </a:extLst>
          </p:cNvPr>
          <p:cNvSpPr/>
          <p:nvPr/>
        </p:nvSpPr>
        <p:spPr>
          <a:xfrm>
            <a:off x="4281987" y="227330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B94B40-0894-EB44-95D2-EFBA5E8A859B}"/>
              </a:ext>
            </a:extLst>
          </p:cNvPr>
          <p:cNvSpPr/>
          <p:nvPr/>
        </p:nvSpPr>
        <p:spPr>
          <a:xfrm>
            <a:off x="3529373" y="343428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BEEADB-8482-F84A-8CCD-B31E396EC57A}"/>
              </a:ext>
            </a:extLst>
          </p:cNvPr>
          <p:cNvSpPr/>
          <p:nvPr/>
        </p:nvSpPr>
        <p:spPr>
          <a:xfrm>
            <a:off x="5034603" y="346629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B52E613-06D1-DD4A-AE57-46561B74003E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4873657" y="2564654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6731F73-2976-E04F-81F5-FADD7039F981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3825208" y="2564654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9C29432-5957-3F42-B7ED-510FFD9A69F7}"/>
              </a:ext>
            </a:extLst>
          </p:cNvPr>
          <p:cNvSpPr txBox="1"/>
          <p:nvPr/>
        </p:nvSpPr>
        <p:spPr>
          <a:xfrm>
            <a:off x="2237070" y="4635434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8CBD33-2D65-1E4E-B883-9D30F82CA98B}"/>
              </a:ext>
            </a:extLst>
          </p:cNvPr>
          <p:cNvSpPr txBox="1"/>
          <p:nvPr/>
        </p:nvSpPr>
        <p:spPr>
          <a:xfrm>
            <a:off x="1994119" y="6101767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D3E83C-32E3-854F-B734-F4B6E620B5FE}"/>
              </a:ext>
            </a:extLst>
          </p:cNvPr>
          <p:cNvSpPr txBox="1"/>
          <p:nvPr/>
        </p:nvSpPr>
        <p:spPr>
          <a:xfrm>
            <a:off x="407207" y="6224878"/>
            <a:ext cx="1130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Stack: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C2787A-17A7-9F4E-91F6-020ADF2234EC}"/>
              </a:ext>
            </a:extLst>
          </p:cNvPr>
          <p:cNvSpPr txBox="1"/>
          <p:nvPr/>
        </p:nvSpPr>
        <p:spPr>
          <a:xfrm>
            <a:off x="1465473" y="6101767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49544D-3AE0-C043-B711-1579DE6EA2E4}"/>
              </a:ext>
            </a:extLst>
          </p:cNvPr>
          <p:cNvSpPr txBox="1"/>
          <p:nvPr/>
        </p:nvSpPr>
        <p:spPr>
          <a:xfrm>
            <a:off x="185611" y="4758544"/>
            <a:ext cx="2051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Result (List):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DD79D5-1FBE-D141-B9EE-CBB75AF3DF33}"/>
              </a:ext>
            </a:extLst>
          </p:cNvPr>
          <p:cNvSpPr txBox="1"/>
          <p:nvPr/>
        </p:nvSpPr>
        <p:spPr>
          <a:xfrm>
            <a:off x="2686419" y="4635434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C8416E-A5DF-FD43-BBC3-24C69A022CD0}"/>
              </a:ext>
            </a:extLst>
          </p:cNvPr>
          <p:cNvSpPr txBox="1"/>
          <p:nvPr/>
        </p:nvSpPr>
        <p:spPr>
          <a:xfrm>
            <a:off x="3156419" y="4635434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143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3.33333E-6 L 0.07483 -0.21389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8" y="-1069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33333E-6 L 0.18559 -0.2125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71" y="-1062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2" grpId="1"/>
      <p:bldP spid="12" grpId="2"/>
      <p:bldP spid="11" grpId="0"/>
      <p:bldP spid="15" grpId="0"/>
      <p:bldP spid="15" grpId="1"/>
      <p:bldP spid="15" grpId="2"/>
      <p:bldP spid="17" grpId="0"/>
      <p:bldP spid="18" grpId="0"/>
      <p:bldP spid="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B050"/>
                </a:solidFill>
              </a:rPr>
              <a:t>preorder: Root, Left, Right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6422144" y="880651"/>
            <a:ext cx="20804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Iterative</a:t>
            </a:r>
          </a:p>
          <a:p>
            <a:r>
              <a:rPr lang="en-US" b="1" dirty="0"/>
              <a:t>(without recursion)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56F0D7-DC36-214E-9A85-9B2585C6AE16}"/>
              </a:ext>
            </a:extLst>
          </p:cNvPr>
          <p:cNvSpPr/>
          <p:nvPr/>
        </p:nvSpPr>
        <p:spPr>
          <a:xfrm>
            <a:off x="6944505" y="24167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B94B40-0894-EB44-95D2-EFBA5E8A859B}"/>
              </a:ext>
            </a:extLst>
          </p:cNvPr>
          <p:cNvSpPr/>
          <p:nvPr/>
        </p:nvSpPr>
        <p:spPr>
          <a:xfrm>
            <a:off x="6191891" y="357772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BEEADB-8482-F84A-8CCD-B31E396EC57A}"/>
              </a:ext>
            </a:extLst>
          </p:cNvPr>
          <p:cNvSpPr/>
          <p:nvPr/>
        </p:nvSpPr>
        <p:spPr>
          <a:xfrm>
            <a:off x="7697121" y="360973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B52E613-06D1-DD4A-AE57-46561B74003E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7536175" y="2708090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6731F73-2976-E04F-81F5-FADD7039F981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6487726" y="2708090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EE32DAE-0515-B642-B981-C1435EB12364}"/>
              </a:ext>
            </a:extLst>
          </p:cNvPr>
          <p:cNvSpPr txBox="1"/>
          <p:nvPr/>
        </p:nvSpPr>
        <p:spPr>
          <a:xfrm>
            <a:off x="1364704" y="2752222"/>
            <a:ext cx="2984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Pop a node from Stack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6DC652-A33F-6047-9EE5-1AED1DE5A497}"/>
              </a:ext>
            </a:extLst>
          </p:cNvPr>
          <p:cNvSpPr txBox="1"/>
          <p:nvPr/>
        </p:nvSpPr>
        <p:spPr>
          <a:xfrm>
            <a:off x="1318838" y="3939705"/>
            <a:ext cx="3950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Push right node to Stack if any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A9DAFB-A0A0-BA41-A228-596A1C5265A3}"/>
              </a:ext>
            </a:extLst>
          </p:cNvPr>
          <p:cNvSpPr txBox="1"/>
          <p:nvPr/>
        </p:nvSpPr>
        <p:spPr>
          <a:xfrm>
            <a:off x="1349874" y="4533447"/>
            <a:ext cx="3785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Push left node to Stack if any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C0432B-0976-AA47-9433-75D2BE2B77AE}"/>
              </a:ext>
            </a:extLst>
          </p:cNvPr>
          <p:cNvSpPr txBox="1"/>
          <p:nvPr/>
        </p:nvSpPr>
        <p:spPr>
          <a:xfrm>
            <a:off x="1349873" y="3345964"/>
            <a:ext cx="3869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Add middle node to result list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CC320D-3E40-654C-8B02-3A865369469F}"/>
              </a:ext>
            </a:extLst>
          </p:cNvPr>
          <p:cNvSpPr txBox="1"/>
          <p:nvPr/>
        </p:nvSpPr>
        <p:spPr>
          <a:xfrm>
            <a:off x="835786" y="2218632"/>
            <a:ext cx="3229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While stack not empty {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03341A-5837-AB4B-A14D-3AA5ECD6DF72}"/>
              </a:ext>
            </a:extLst>
          </p:cNvPr>
          <p:cNvSpPr txBox="1"/>
          <p:nvPr/>
        </p:nvSpPr>
        <p:spPr>
          <a:xfrm>
            <a:off x="835786" y="5086371"/>
            <a:ext cx="290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333824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B050"/>
                </a:solidFill>
              </a:rPr>
              <a:t>preorder: Root, Left, Right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6422144" y="880651"/>
            <a:ext cx="20804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Iterative</a:t>
            </a:r>
          </a:p>
          <a:p>
            <a:r>
              <a:rPr lang="en-US" b="1" dirty="0"/>
              <a:t>(without recursion)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E32DAE-0515-B642-B981-C1435EB12364}"/>
              </a:ext>
            </a:extLst>
          </p:cNvPr>
          <p:cNvSpPr txBox="1"/>
          <p:nvPr/>
        </p:nvSpPr>
        <p:spPr>
          <a:xfrm>
            <a:off x="704248" y="3342637"/>
            <a:ext cx="2523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Pop a node from Stack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6DC652-A33F-6047-9EE5-1AED1DE5A497}"/>
              </a:ext>
            </a:extLst>
          </p:cNvPr>
          <p:cNvSpPr txBox="1"/>
          <p:nvPr/>
        </p:nvSpPr>
        <p:spPr>
          <a:xfrm>
            <a:off x="658382" y="4530120"/>
            <a:ext cx="3331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Push right node to Stack if any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A9DAFB-A0A0-BA41-A228-596A1C5265A3}"/>
              </a:ext>
            </a:extLst>
          </p:cNvPr>
          <p:cNvSpPr txBox="1"/>
          <p:nvPr/>
        </p:nvSpPr>
        <p:spPr>
          <a:xfrm>
            <a:off x="689418" y="5123862"/>
            <a:ext cx="3193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Push left node to Stack if any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C0432B-0976-AA47-9433-75D2BE2B77AE}"/>
              </a:ext>
            </a:extLst>
          </p:cNvPr>
          <p:cNvSpPr txBox="1"/>
          <p:nvPr/>
        </p:nvSpPr>
        <p:spPr>
          <a:xfrm>
            <a:off x="689417" y="3936379"/>
            <a:ext cx="3263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Add middle node to result list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CC320D-3E40-654C-8B02-3A865369469F}"/>
              </a:ext>
            </a:extLst>
          </p:cNvPr>
          <p:cNvSpPr txBox="1"/>
          <p:nvPr/>
        </p:nvSpPr>
        <p:spPr>
          <a:xfrm>
            <a:off x="175330" y="2809047"/>
            <a:ext cx="2720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While stack not empty {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03341A-5837-AB4B-A14D-3AA5ECD6DF72}"/>
              </a:ext>
            </a:extLst>
          </p:cNvPr>
          <p:cNvSpPr txBox="1"/>
          <p:nvPr/>
        </p:nvSpPr>
        <p:spPr>
          <a:xfrm>
            <a:off x="175330" y="5676786"/>
            <a:ext cx="272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50535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88ECE1-7227-144B-9917-5916B101F8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Search in a BST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F87171-AEC8-5C45-850B-C673391EE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Pre-order Application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4857AD-E83D-CC46-9EB2-E06A894DA7B9}"/>
              </a:ext>
            </a:extLst>
          </p:cNvPr>
          <p:cNvSpPr/>
          <p:nvPr/>
        </p:nvSpPr>
        <p:spPr>
          <a:xfrm>
            <a:off x="4126545" y="276979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BCCEA5-EFCE-5F4B-8050-1792E1FA8CB3}"/>
              </a:ext>
            </a:extLst>
          </p:cNvPr>
          <p:cNvSpPr/>
          <p:nvPr/>
        </p:nvSpPr>
        <p:spPr>
          <a:xfrm>
            <a:off x="4126542" y="275966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5F77E3-B5FF-DB46-BCE2-5A523B3D23AD}"/>
              </a:ext>
            </a:extLst>
          </p:cNvPr>
          <p:cNvSpPr/>
          <p:nvPr/>
        </p:nvSpPr>
        <p:spPr>
          <a:xfrm>
            <a:off x="1866217" y="354918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FD7B62-07A1-1242-A5F8-73AFCF870630}"/>
              </a:ext>
            </a:extLst>
          </p:cNvPr>
          <p:cNvSpPr/>
          <p:nvPr/>
        </p:nvSpPr>
        <p:spPr>
          <a:xfrm>
            <a:off x="6289592" y="35465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29954B-6047-EF42-AE51-627BF449A009}"/>
              </a:ext>
            </a:extLst>
          </p:cNvPr>
          <p:cNvCxnSpPr>
            <a:stCxn id="5" idx="1"/>
            <a:endCxn id="6" idx="0"/>
          </p:cNvCxnSpPr>
          <p:nvPr/>
        </p:nvCxnSpPr>
        <p:spPr>
          <a:xfrm flipH="1">
            <a:off x="2162052" y="3051015"/>
            <a:ext cx="1964490" cy="498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315CD5-5E38-FE45-B16B-EC4BBC09547A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4718212" y="3051015"/>
            <a:ext cx="1867215" cy="4955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7379267-3FBC-8449-935A-FB9175EF6A37}"/>
              </a:ext>
            </a:extLst>
          </p:cNvPr>
          <p:cNvSpPr/>
          <p:nvPr/>
        </p:nvSpPr>
        <p:spPr>
          <a:xfrm>
            <a:off x="862244" y="42733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6C3787-4145-F647-B36E-9A349FF5B984}"/>
              </a:ext>
            </a:extLst>
          </p:cNvPr>
          <p:cNvCxnSpPr>
            <a:cxnSpLocks/>
            <a:stCxn id="6" idx="1"/>
            <a:endCxn id="10" idx="0"/>
          </p:cNvCxnSpPr>
          <p:nvPr/>
        </p:nvCxnSpPr>
        <p:spPr>
          <a:xfrm flipH="1">
            <a:off x="1158079" y="3840537"/>
            <a:ext cx="708138" cy="43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1B0B83-B69A-864E-9D6F-A384BB57E808}"/>
              </a:ext>
            </a:extLst>
          </p:cNvPr>
          <p:cNvSpPr/>
          <p:nvPr/>
        </p:nvSpPr>
        <p:spPr>
          <a:xfrm>
            <a:off x="2726892" y="426237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0BADE7-5841-4B47-AF16-6D413C29D2B6}"/>
              </a:ext>
            </a:extLst>
          </p:cNvPr>
          <p:cNvCxnSpPr>
            <a:cxnSpLocks/>
            <a:stCxn id="6" idx="3"/>
            <a:endCxn id="12" idx="0"/>
          </p:cNvCxnSpPr>
          <p:nvPr/>
        </p:nvCxnSpPr>
        <p:spPr>
          <a:xfrm>
            <a:off x="2457887" y="3840537"/>
            <a:ext cx="564840" cy="421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0BDCC34-8829-DB42-BA2E-C6E0D9CC3DDE}"/>
              </a:ext>
            </a:extLst>
          </p:cNvPr>
          <p:cNvSpPr/>
          <p:nvPr/>
        </p:nvSpPr>
        <p:spPr>
          <a:xfrm>
            <a:off x="3569628" y="49548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E58A03-9EC1-4B45-8A1F-B3BD4782F99F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3318562" y="4553730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C9BCFF2-FF1F-284A-AA24-7F6649C31329}"/>
              </a:ext>
            </a:extLst>
          </p:cNvPr>
          <p:cNvSpPr/>
          <p:nvPr/>
        </p:nvSpPr>
        <p:spPr>
          <a:xfrm>
            <a:off x="5567074" y="427515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193583-82FF-1C49-81AB-8F80855E9AB4}"/>
              </a:ext>
            </a:extLst>
          </p:cNvPr>
          <p:cNvCxnSpPr>
            <a:cxnSpLocks/>
            <a:stCxn id="7" idx="1"/>
            <a:endCxn id="16" idx="0"/>
          </p:cNvCxnSpPr>
          <p:nvPr/>
        </p:nvCxnSpPr>
        <p:spPr>
          <a:xfrm flipH="1">
            <a:off x="5862909" y="3837894"/>
            <a:ext cx="426683" cy="437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24481FD-6186-D44C-8880-CDD4C9037CFC}"/>
              </a:ext>
            </a:extLst>
          </p:cNvPr>
          <p:cNvSpPr/>
          <p:nvPr/>
        </p:nvSpPr>
        <p:spPr>
          <a:xfrm>
            <a:off x="6213256" y="495091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6E2163C-8EAB-7C4D-98B9-52A1B00780EC}"/>
              </a:ext>
            </a:extLst>
          </p:cNvPr>
          <p:cNvCxnSpPr>
            <a:cxnSpLocks/>
            <a:stCxn id="16" idx="3"/>
            <a:endCxn id="18" idx="0"/>
          </p:cNvCxnSpPr>
          <p:nvPr/>
        </p:nvCxnSpPr>
        <p:spPr>
          <a:xfrm>
            <a:off x="6158744" y="4566508"/>
            <a:ext cx="350347" cy="384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94FC04-704C-DF43-96FE-837163264F7D}"/>
              </a:ext>
            </a:extLst>
          </p:cNvPr>
          <p:cNvCxnSpPr>
            <a:cxnSpLocks/>
            <a:stCxn id="7" idx="3"/>
            <a:endCxn id="21" idx="0"/>
          </p:cNvCxnSpPr>
          <p:nvPr/>
        </p:nvCxnSpPr>
        <p:spPr>
          <a:xfrm>
            <a:off x="6881262" y="3837894"/>
            <a:ext cx="458624" cy="4582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ADF7BCF-2547-5F4A-8BE0-DBF0500DBA5D}"/>
              </a:ext>
            </a:extLst>
          </p:cNvPr>
          <p:cNvSpPr/>
          <p:nvPr/>
        </p:nvSpPr>
        <p:spPr>
          <a:xfrm>
            <a:off x="7044051" y="429616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F4D130F-3C7C-A14D-9DEF-24A5C3552CF8}"/>
              </a:ext>
            </a:extLst>
          </p:cNvPr>
          <p:cNvCxnSpPr>
            <a:cxnSpLocks/>
            <a:stCxn id="21" idx="3"/>
            <a:endCxn id="23" idx="0"/>
          </p:cNvCxnSpPr>
          <p:nvPr/>
        </p:nvCxnSpPr>
        <p:spPr>
          <a:xfrm>
            <a:off x="7635721" y="4587520"/>
            <a:ext cx="426404" cy="364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4B74F56-E4F9-B342-A37A-0C78A0E43A2A}"/>
              </a:ext>
            </a:extLst>
          </p:cNvPr>
          <p:cNvSpPr/>
          <p:nvPr/>
        </p:nvSpPr>
        <p:spPr>
          <a:xfrm>
            <a:off x="7766290" y="495197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412E1E-7B61-A84E-9B89-2A2B0A3020F1}"/>
              </a:ext>
            </a:extLst>
          </p:cNvPr>
          <p:cNvSpPr txBox="1"/>
          <p:nvPr/>
        </p:nvSpPr>
        <p:spPr>
          <a:xfrm>
            <a:off x="6333917" y="1464425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Target: 14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89824F-CE89-274C-AD09-0CE270CB33EE}"/>
              </a:ext>
            </a:extLst>
          </p:cNvPr>
          <p:cNvSpPr txBox="1"/>
          <p:nvPr/>
        </p:nvSpPr>
        <p:spPr>
          <a:xfrm>
            <a:off x="4677274" y="2556087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4E0445-8CEA-9349-911B-E8306998AF24}"/>
              </a:ext>
            </a:extLst>
          </p:cNvPr>
          <p:cNvSpPr txBox="1"/>
          <p:nvPr/>
        </p:nvSpPr>
        <p:spPr>
          <a:xfrm>
            <a:off x="7606098" y="4164362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07AF62-93C4-0B47-A3AB-65C3B2B5C147}"/>
              </a:ext>
            </a:extLst>
          </p:cNvPr>
          <p:cNvSpPr txBox="1"/>
          <p:nvPr/>
        </p:nvSpPr>
        <p:spPr>
          <a:xfrm>
            <a:off x="6881262" y="3400633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48A89E-53ED-244B-BAE2-58CD04D7BFA3}"/>
              </a:ext>
            </a:extLst>
          </p:cNvPr>
          <p:cNvSpPr/>
          <p:nvPr/>
        </p:nvSpPr>
        <p:spPr>
          <a:xfrm>
            <a:off x="7044572" y="4300059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23F187-5AFE-6D4F-A4AF-4CCB252D10B0}"/>
              </a:ext>
            </a:extLst>
          </p:cNvPr>
          <p:cNvSpPr txBox="1"/>
          <p:nvPr/>
        </p:nvSpPr>
        <p:spPr>
          <a:xfrm>
            <a:off x="457200" y="5752222"/>
            <a:ext cx="1331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Bernard MT Condensed" panose="02050806060905020404" pitchFamily="18" charset="77"/>
              </a:rPr>
              <a:t>Top down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735EC7-B0C1-1E47-AD0D-69D26939F064}"/>
              </a:ext>
            </a:extLst>
          </p:cNvPr>
          <p:cNvSpPr txBox="1"/>
          <p:nvPr/>
        </p:nvSpPr>
        <p:spPr>
          <a:xfrm>
            <a:off x="501442" y="5752222"/>
            <a:ext cx="1243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Bernard MT Condensed" panose="02050806060905020404" pitchFamily="18" charset="77"/>
              </a:rPr>
              <a:t>Preorder</a:t>
            </a:r>
          </a:p>
        </p:txBody>
      </p:sp>
    </p:spTree>
    <p:extLst>
      <p:ext uri="{BB962C8B-B14F-4D97-AF65-F5344CB8AC3E}">
        <p14:creationId xmlns:p14="http://schemas.microsoft.com/office/powerpoint/2010/main" val="149132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5" grpId="1"/>
      <p:bldP spid="26" grpId="0"/>
      <p:bldP spid="26" grpId="1"/>
      <p:bldP spid="27" grpId="0"/>
      <p:bldP spid="27" grpId="1"/>
      <p:bldP spid="28" grpId="0" animBg="1"/>
      <p:bldP spid="29" grpId="0"/>
      <p:bldP spid="30" grpId="0"/>
      <p:bldP spid="30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AA1441-D45E-F344-93B5-F630C75F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Traversal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15D7AF7-E554-E244-844C-5CCF12981AEB}"/>
              </a:ext>
            </a:extLst>
          </p:cNvPr>
          <p:cNvGrpSpPr/>
          <p:nvPr/>
        </p:nvGrpSpPr>
        <p:grpSpPr>
          <a:xfrm>
            <a:off x="4651894" y="3429000"/>
            <a:ext cx="4183971" cy="2020104"/>
            <a:chOff x="4651894" y="3429000"/>
            <a:chExt cx="4183971" cy="202010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177B9E8-B76D-5D41-9868-1C5AB2E12E8E}"/>
                </a:ext>
              </a:extLst>
            </p:cNvPr>
            <p:cNvSpPr/>
            <p:nvPr/>
          </p:nvSpPr>
          <p:spPr>
            <a:xfrm>
              <a:off x="6615612" y="342900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22BB68-EFEE-FD43-9763-8E0F0FB01B9D}"/>
                </a:ext>
              </a:extLst>
            </p:cNvPr>
            <p:cNvSpPr/>
            <p:nvPr/>
          </p:nvSpPr>
          <p:spPr>
            <a:xfrm>
              <a:off x="5611639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4C84F91-98B0-3B41-9045-B60499BB3EC1}"/>
                </a:ext>
              </a:extLst>
            </p:cNvPr>
            <p:cNvCxnSpPr>
              <a:cxnSpLocks/>
              <a:stCxn id="16" idx="1"/>
              <a:endCxn id="17" idx="0"/>
            </p:cNvCxnSpPr>
            <p:nvPr/>
          </p:nvCxnSpPr>
          <p:spPr>
            <a:xfrm flipH="1">
              <a:off x="5907474" y="3720353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3E5462F-BB8D-2144-B4C4-8B651817F9C6}"/>
                </a:ext>
              </a:extLst>
            </p:cNvPr>
            <p:cNvSpPr/>
            <p:nvPr/>
          </p:nvSpPr>
          <p:spPr>
            <a:xfrm>
              <a:off x="8244195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B9CE50D-6F65-904D-823F-282F23C962E5}"/>
                </a:ext>
              </a:extLst>
            </p:cNvPr>
            <p:cNvCxnSpPr>
              <a:cxnSpLocks/>
              <a:stCxn id="16" idx="3"/>
              <a:endCxn id="19" idx="0"/>
            </p:cNvCxnSpPr>
            <p:nvPr/>
          </p:nvCxnSpPr>
          <p:spPr>
            <a:xfrm>
              <a:off x="7207282" y="3720353"/>
              <a:ext cx="133274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D376F3-F969-4741-8C66-F43441E621DD}"/>
                </a:ext>
              </a:extLst>
            </p:cNvPr>
            <p:cNvSpPr/>
            <p:nvPr/>
          </p:nvSpPr>
          <p:spPr>
            <a:xfrm>
              <a:off x="7577821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A1B1214-FF93-B74E-B734-C485F4283C92}"/>
                </a:ext>
              </a:extLst>
            </p:cNvPr>
            <p:cNvCxnSpPr>
              <a:cxnSpLocks/>
              <a:stCxn id="19" idx="1"/>
              <a:endCxn id="21" idx="0"/>
            </p:cNvCxnSpPr>
            <p:nvPr/>
          </p:nvCxnSpPr>
          <p:spPr>
            <a:xfrm flipH="1">
              <a:off x="7873656" y="4444558"/>
              <a:ext cx="37053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BC09291-8CCE-7442-8A41-621D1502EB8B}"/>
                </a:ext>
              </a:extLst>
            </p:cNvPr>
            <p:cNvSpPr/>
            <p:nvPr/>
          </p:nvSpPr>
          <p:spPr>
            <a:xfrm>
              <a:off x="4651894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39CFA96-DE74-6944-915E-048E7407801D}"/>
                </a:ext>
              </a:extLst>
            </p:cNvPr>
            <p:cNvCxnSpPr>
              <a:cxnSpLocks/>
              <a:stCxn id="17" idx="1"/>
              <a:endCxn id="23" idx="0"/>
            </p:cNvCxnSpPr>
            <p:nvPr/>
          </p:nvCxnSpPr>
          <p:spPr>
            <a:xfrm flipH="1">
              <a:off x="4947729" y="4444558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1ECB917-E0BA-5B46-93FB-E54A5C21840C}"/>
                </a:ext>
              </a:extLst>
            </p:cNvPr>
            <p:cNvSpPr/>
            <p:nvPr/>
          </p:nvSpPr>
          <p:spPr>
            <a:xfrm>
              <a:off x="6456998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D131735-02EF-B54A-8B34-986BAC8F08BE}"/>
                </a:ext>
              </a:extLst>
            </p:cNvPr>
            <p:cNvCxnSpPr>
              <a:cxnSpLocks/>
              <a:stCxn id="17" idx="3"/>
              <a:endCxn id="25" idx="0"/>
            </p:cNvCxnSpPr>
            <p:nvPr/>
          </p:nvCxnSpPr>
          <p:spPr>
            <a:xfrm>
              <a:off x="6203309" y="4444558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DF56804-0F97-0641-B933-177B99C7BD73}"/>
              </a:ext>
            </a:extLst>
          </p:cNvPr>
          <p:cNvGrpSpPr/>
          <p:nvPr/>
        </p:nvGrpSpPr>
        <p:grpSpPr>
          <a:xfrm>
            <a:off x="792381" y="4276636"/>
            <a:ext cx="2396774" cy="1295899"/>
            <a:chOff x="792381" y="4276636"/>
            <a:chExt cx="2396774" cy="129589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AF16DD-4C11-8C4E-9B42-141B37A6B950}"/>
                </a:ext>
              </a:extLst>
            </p:cNvPr>
            <p:cNvSpPr/>
            <p:nvPr/>
          </p:nvSpPr>
          <p:spPr>
            <a:xfrm>
              <a:off x="1752126" y="42766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2AF9A89-6F67-444C-8B1F-4B887DF906D7}"/>
                </a:ext>
              </a:extLst>
            </p:cNvPr>
            <p:cNvSpPr/>
            <p:nvPr/>
          </p:nvSpPr>
          <p:spPr>
            <a:xfrm>
              <a:off x="792381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3A125A3-6D9D-504A-90E3-4579C40D6CCA}"/>
                </a:ext>
              </a:extLst>
            </p:cNvPr>
            <p:cNvCxnSpPr>
              <a:cxnSpLocks/>
              <a:stCxn id="27" idx="1"/>
              <a:endCxn id="28" idx="0"/>
            </p:cNvCxnSpPr>
            <p:nvPr/>
          </p:nvCxnSpPr>
          <p:spPr>
            <a:xfrm flipH="1">
              <a:off x="1088216" y="4567989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6D1042F-C137-8F4E-9013-15BFA50A738C}"/>
                </a:ext>
              </a:extLst>
            </p:cNvPr>
            <p:cNvSpPr/>
            <p:nvPr/>
          </p:nvSpPr>
          <p:spPr>
            <a:xfrm>
              <a:off x="2597485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3C2CB33-8588-CA4D-8445-8C8C1D8418A0}"/>
                </a:ext>
              </a:extLst>
            </p:cNvPr>
            <p:cNvCxnSpPr>
              <a:cxnSpLocks/>
              <a:stCxn id="27" idx="3"/>
              <a:endCxn id="30" idx="0"/>
            </p:cNvCxnSpPr>
            <p:nvPr/>
          </p:nvCxnSpPr>
          <p:spPr>
            <a:xfrm>
              <a:off x="2343796" y="4567989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06140F6-5D7F-214D-A6EE-61C7D7269EAA}"/>
              </a:ext>
            </a:extLst>
          </p:cNvPr>
          <p:cNvSpPr txBox="1"/>
          <p:nvPr/>
        </p:nvSpPr>
        <p:spPr>
          <a:xfrm>
            <a:off x="1164548" y="2765241"/>
            <a:ext cx="3681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In-order: left, root, right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9E351B-48A5-8641-85D1-F5C6624C80D2}"/>
              </a:ext>
            </a:extLst>
          </p:cNvPr>
          <p:cNvSpPr txBox="1"/>
          <p:nvPr/>
        </p:nvSpPr>
        <p:spPr>
          <a:xfrm>
            <a:off x="1351678" y="5963269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2, 1, 7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CBDB29-B1F1-F944-9BCA-BD314395F441}"/>
              </a:ext>
            </a:extLst>
          </p:cNvPr>
          <p:cNvSpPr txBox="1"/>
          <p:nvPr/>
        </p:nvSpPr>
        <p:spPr>
          <a:xfrm>
            <a:off x="4705596" y="5919161"/>
            <a:ext cx="2138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2, 1, 7, 3, 8, 5</a:t>
            </a:r>
          </a:p>
        </p:txBody>
      </p:sp>
    </p:spTree>
    <p:extLst>
      <p:ext uri="{BB962C8B-B14F-4D97-AF65-F5344CB8AC3E}">
        <p14:creationId xmlns:p14="http://schemas.microsoft.com/office/powerpoint/2010/main" val="344048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2D3D4FB-30CB-6245-9966-313DF0D351D3}"/>
              </a:ext>
            </a:extLst>
          </p:cNvPr>
          <p:cNvGrpSpPr/>
          <p:nvPr/>
        </p:nvGrpSpPr>
        <p:grpSpPr>
          <a:xfrm>
            <a:off x="4828733" y="110949"/>
            <a:ext cx="1559045" cy="5701553"/>
            <a:chOff x="5926254" y="741965"/>
            <a:chExt cx="1559045" cy="570155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C6132B7-55A3-0C49-8AAE-F108EABB7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6254" y="741965"/>
              <a:ext cx="1546345" cy="5701553"/>
            </a:xfrm>
            <a:prstGeom prst="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34DB44B-1ED1-2E4C-A190-6911E2C2C1E4}"/>
                </a:ext>
              </a:extLst>
            </p:cNvPr>
            <p:cNvSpPr/>
            <p:nvPr/>
          </p:nvSpPr>
          <p:spPr>
            <a:xfrm>
              <a:off x="5926254" y="784685"/>
              <a:ext cx="1546345" cy="846892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12AFE6D4-F2AF-094A-8108-ECD50398FB55}"/>
                </a:ext>
              </a:extLst>
            </p:cNvPr>
            <p:cNvSpPr/>
            <p:nvPr/>
          </p:nvSpPr>
          <p:spPr>
            <a:xfrm>
              <a:off x="5926254" y="2024633"/>
              <a:ext cx="1546345" cy="657121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99C9C9CD-EF8E-0546-92AA-F0800772C577}"/>
                </a:ext>
              </a:extLst>
            </p:cNvPr>
            <p:cNvCxnSpPr>
              <a:stCxn id="20" idx="3"/>
              <a:endCxn id="21" idx="3"/>
            </p:cNvCxnSpPr>
            <p:nvPr/>
          </p:nvCxnSpPr>
          <p:spPr>
            <a:xfrm>
              <a:off x="7472599" y="1208131"/>
              <a:ext cx="12700" cy="1145063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2E09F81C-FA00-444C-AE08-A9C2FB73E110}"/>
                </a:ext>
              </a:extLst>
            </p:cNvPr>
            <p:cNvCxnSpPr>
              <a:cxnSpLocks/>
              <a:stCxn id="21" idx="1"/>
              <a:endCxn id="30" idx="1"/>
            </p:cNvCxnSpPr>
            <p:nvPr/>
          </p:nvCxnSpPr>
          <p:spPr>
            <a:xfrm rot="10800000" flipV="1">
              <a:off x="5926254" y="2353193"/>
              <a:ext cx="12700" cy="747815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7B5D40E-6783-9342-9B98-C1B679916C42}"/>
                </a:ext>
              </a:extLst>
            </p:cNvPr>
            <p:cNvGrpSpPr/>
            <p:nvPr/>
          </p:nvGrpSpPr>
          <p:grpSpPr>
            <a:xfrm>
              <a:off x="5926254" y="2745850"/>
              <a:ext cx="1559045" cy="3636088"/>
              <a:chOff x="5926254" y="2745850"/>
              <a:chExt cx="1559045" cy="3636088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6B0A27A-E4C0-864F-9391-30209F078F3F}"/>
                  </a:ext>
                </a:extLst>
              </p:cNvPr>
              <p:cNvGrpSpPr/>
              <p:nvPr/>
            </p:nvGrpSpPr>
            <p:grpSpPr>
              <a:xfrm>
                <a:off x="5926254" y="2745850"/>
                <a:ext cx="1546345" cy="3636088"/>
                <a:chOff x="5926254" y="2745850"/>
                <a:chExt cx="1546345" cy="3636088"/>
              </a:xfrm>
            </p:grpSpPr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68F3A029-87AF-7442-B9E7-6F26463D229F}"/>
                    </a:ext>
                  </a:extLst>
                </p:cNvPr>
                <p:cNvSpPr/>
                <p:nvPr/>
              </p:nvSpPr>
              <p:spPr>
                <a:xfrm>
                  <a:off x="5926254" y="2745850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ounded Rectangle 30">
                  <a:extLst>
                    <a:ext uri="{FF2B5EF4-FFF2-40B4-BE49-F238E27FC236}">
                      <a16:creationId xmlns:a16="http://schemas.microsoft.com/office/drawing/2014/main" id="{E16F3C7F-70BC-7F4A-877F-DA392557487D}"/>
                    </a:ext>
                  </a:extLst>
                </p:cNvPr>
                <p:cNvSpPr/>
                <p:nvPr/>
              </p:nvSpPr>
              <p:spPr>
                <a:xfrm>
                  <a:off x="5926254" y="3592742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ounded Rectangle 31">
                  <a:extLst>
                    <a:ext uri="{FF2B5EF4-FFF2-40B4-BE49-F238E27FC236}">
                      <a16:creationId xmlns:a16="http://schemas.microsoft.com/office/drawing/2014/main" id="{740366FE-334E-CD49-BF42-85E6E46016D7}"/>
                    </a:ext>
                  </a:extLst>
                </p:cNvPr>
                <p:cNvSpPr/>
                <p:nvPr/>
              </p:nvSpPr>
              <p:spPr>
                <a:xfrm>
                  <a:off x="5926254" y="4367154"/>
                  <a:ext cx="1546345" cy="614736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651CCD54-11C9-7847-ABC6-9B2DD614DA59}"/>
                    </a:ext>
                  </a:extLst>
                </p:cNvPr>
                <p:cNvSpPr/>
                <p:nvPr/>
              </p:nvSpPr>
              <p:spPr>
                <a:xfrm>
                  <a:off x="5926254" y="5118465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ounded Rectangle 33">
                  <a:extLst>
                    <a:ext uri="{FF2B5EF4-FFF2-40B4-BE49-F238E27FC236}">
                      <a16:creationId xmlns:a16="http://schemas.microsoft.com/office/drawing/2014/main" id="{AE6C1A0E-B135-FD43-9575-6AA5C8FDB5BD}"/>
                    </a:ext>
                  </a:extLst>
                </p:cNvPr>
                <p:cNvSpPr/>
                <p:nvPr/>
              </p:nvSpPr>
              <p:spPr>
                <a:xfrm>
                  <a:off x="5926254" y="5797296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6" name="Elbow Connector 25">
                <a:extLst>
                  <a:ext uri="{FF2B5EF4-FFF2-40B4-BE49-F238E27FC236}">
                    <a16:creationId xmlns:a16="http://schemas.microsoft.com/office/drawing/2014/main" id="{AF926236-497F-3E4A-8378-C958B163139D}"/>
                  </a:ext>
                </a:extLst>
              </p:cNvPr>
              <p:cNvCxnSpPr>
                <a:cxnSpLocks/>
                <a:stCxn id="30" idx="3"/>
                <a:endCxn id="31" idx="3"/>
              </p:cNvCxnSpPr>
              <p:nvPr/>
            </p:nvCxnSpPr>
            <p:spPr>
              <a:xfrm>
                <a:off x="7472599" y="3101009"/>
                <a:ext cx="12700" cy="846892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3183D2A1-18B6-894C-9851-9EC29DF7FB0B}"/>
                  </a:ext>
                </a:extLst>
              </p:cNvPr>
              <p:cNvCxnSpPr>
                <a:cxnSpLocks/>
                <a:stCxn id="31" idx="1"/>
                <a:endCxn id="32" idx="1"/>
              </p:cNvCxnSpPr>
              <p:nvPr/>
            </p:nvCxnSpPr>
            <p:spPr>
              <a:xfrm rot="10800000" flipV="1">
                <a:off x="5926254" y="3947900"/>
                <a:ext cx="12700" cy="72662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Elbow Connector 27">
                <a:extLst>
                  <a:ext uri="{FF2B5EF4-FFF2-40B4-BE49-F238E27FC236}">
                    <a16:creationId xmlns:a16="http://schemas.microsoft.com/office/drawing/2014/main" id="{03BF04D5-5E90-2848-9727-C4B40161F8D2}"/>
                  </a:ext>
                </a:extLst>
              </p:cNvPr>
              <p:cNvCxnSpPr>
                <a:cxnSpLocks/>
                <a:stCxn id="32" idx="3"/>
                <a:endCxn id="33" idx="3"/>
              </p:cNvCxnSpPr>
              <p:nvPr/>
            </p:nvCxnSpPr>
            <p:spPr>
              <a:xfrm>
                <a:off x="7472599" y="4674522"/>
                <a:ext cx="12700" cy="736264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Elbow Connector 28">
                <a:extLst>
                  <a:ext uri="{FF2B5EF4-FFF2-40B4-BE49-F238E27FC236}">
                    <a16:creationId xmlns:a16="http://schemas.microsoft.com/office/drawing/2014/main" id="{0A56C4F4-E990-C44A-9C73-0EBF04D235B5}"/>
                  </a:ext>
                </a:extLst>
              </p:cNvPr>
              <p:cNvCxnSpPr>
                <a:cxnSpLocks/>
                <a:stCxn id="33" idx="1"/>
                <a:endCxn id="34" idx="1"/>
              </p:cNvCxnSpPr>
              <p:nvPr/>
            </p:nvCxnSpPr>
            <p:spPr>
              <a:xfrm rot="10800000" flipV="1">
                <a:off x="5926254" y="5410785"/>
                <a:ext cx="12700" cy="67883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4DF3EB-4824-BF4B-B2B3-7EDC1BBCECC7}"/>
              </a:ext>
            </a:extLst>
          </p:cNvPr>
          <p:cNvGrpSpPr/>
          <p:nvPr/>
        </p:nvGrpSpPr>
        <p:grpSpPr>
          <a:xfrm>
            <a:off x="759956" y="137838"/>
            <a:ext cx="2386656" cy="5441576"/>
            <a:chOff x="2185344" y="871954"/>
            <a:chExt cx="2386656" cy="544157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AB81D5E-2C79-334D-8F58-03F89AF01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5344" y="871954"/>
              <a:ext cx="2386656" cy="5441576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BD2FC6B-029D-4340-8AF6-970950B84752}"/>
                </a:ext>
              </a:extLst>
            </p:cNvPr>
            <p:cNvGrpSpPr/>
            <p:nvPr/>
          </p:nvGrpSpPr>
          <p:grpSpPr>
            <a:xfrm>
              <a:off x="2607452" y="2100555"/>
              <a:ext cx="1640541" cy="3299012"/>
              <a:chOff x="6212541" y="1613647"/>
              <a:chExt cx="1640541" cy="3299012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AC0C0C0-FBDD-B241-A52D-B5E275DCA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16136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57FFD8A-8E0D-194A-9030-66359847F7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2358590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F302F31-FF61-F847-BFF4-4AFA6B2EE1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039036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D3293FD-0D43-4A4D-B8EA-960CB9ECFB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7472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2FCDAE1-7406-4C4C-8B9E-EC409F6BD4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312024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BDE2150-0908-EB4F-811D-B18EB24A16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912659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ADCDC60C-A7A6-0149-885B-F5D5DCC80152}"/>
              </a:ext>
            </a:extLst>
          </p:cNvPr>
          <p:cNvSpPr txBox="1"/>
          <p:nvPr/>
        </p:nvSpPr>
        <p:spPr>
          <a:xfrm>
            <a:off x="878541" y="6058883"/>
            <a:ext cx="1836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Fast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Slow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insertion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900DB3-EF72-8847-9289-5252397525C9}"/>
              </a:ext>
            </a:extLst>
          </p:cNvPr>
          <p:cNvSpPr txBox="1"/>
          <p:nvPr/>
        </p:nvSpPr>
        <p:spPr>
          <a:xfrm>
            <a:off x="4725258" y="6058883"/>
            <a:ext cx="1765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Slow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Fast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insertion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82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5409" y="1603877"/>
            <a:ext cx="8196210" cy="40154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What’s the </a:t>
            </a:r>
            <a:r>
              <a:rPr lang="en-US" dirty="0" err="1"/>
              <a:t>inorder</a:t>
            </a:r>
            <a:r>
              <a:rPr lang="en-US" dirty="0"/>
              <a:t> traversal of this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367371" y="23030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2898836" y="312031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194671" y="2594442"/>
            <a:ext cx="1172700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523881" y="303242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4959041" y="2594442"/>
            <a:ext cx="860675" cy="437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6366617" y="37248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6115551" y="3323774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2011331" y="40931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695063" y="40931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2942449" y="525412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447679" y="528613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307166" y="3411672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490506" y="3411672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286733" y="4384489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238284" y="4384489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9E389D6-5539-EF42-AABD-F1D85698F2E7}"/>
              </a:ext>
            </a:extLst>
          </p:cNvPr>
          <p:cNvSpPr/>
          <p:nvPr/>
        </p:nvSpPr>
        <p:spPr>
          <a:xfrm>
            <a:off x="4684487" y="378743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F69986-EDDD-7448-959C-85973CCFD868}"/>
              </a:ext>
            </a:extLst>
          </p:cNvPr>
          <p:cNvCxnSpPr>
            <a:cxnSpLocks/>
            <a:stCxn id="28" idx="1"/>
            <a:endCxn id="23" idx="0"/>
          </p:cNvCxnSpPr>
          <p:nvPr/>
        </p:nvCxnSpPr>
        <p:spPr>
          <a:xfrm flipH="1">
            <a:off x="4980322" y="3323774"/>
            <a:ext cx="543559" cy="463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367AAAB-3A57-4542-91C5-7A6148A30343}"/>
              </a:ext>
            </a:extLst>
          </p:cNvPr>
          <p:cNvSpPr txBox="1"/>
          <p:nvPr/>
        </p:nvSpPr>
        <p:spPr>
          <a:xfrm>
            <a:off x="1174376" y="6149788"/>
            <a:ext cx="4062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In: 1, 3, 4, 7, 6, 8, 9, 10, 14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010B96-556E-6A4E-8C7E-0C10FF14A936}"/>
              </a:ext>
            </a:extLst>
          </p:cNvPr>
          <p:cNvSpPr txBox="1"/>
          <p:nvPr/>
        </p:nvSpPr>
        <p:spPr>
          <a:xfrm>
            <a:off x="1174376" y="6152090"/>
            <a:ext cx="4062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In: 1, 3, 4, </a:t>
            </a:r>
            <a:r>
              <a:rPr lang="en-US" sz="2800" b="1" dirty="0">
                <a:solidFill>
                  <a:srgbClr val="FF0000"/>
                </a:solidFill>
              </a:rPr>
              <a:t>6</a:t>
            </a:r>
            <a:r>
              <a:rPr lang="en-US" sz="2800" b="1" dirty="0"/>
              <a:t>, </a:t>
            </a:r>
            <a:r>
              <a:rPr lang="en-US" sz="2800" b="1" dirty="0">
                <a:solidFill>
                  <a:srgbClr val="FF0000"/>
                </a:solidFill>
              </a:rPr>
              <a:t>7</a:t>
            </a:r>
            <a:r>
              <a:rPr lang="en-US" sz="2800" b="1" dirty="0"/>
              <a:t>, 8, 9, 10, 14</a:t>
            </a:r>
          </a:p>
        </p:txBody>
      </p:sp>
    </p:spTree>
    <p:extLst>
      <p:ext uri="{BB962C8B-B14F-4D97-AF65-F5344CB8AC3E}">
        <p14:creationId xmlns:p14="http://schemas.microsoft.com/office/powerpoint/2010/main" val="362793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3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4386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00B050"/>
                </a:solidFill>
              </a:rPr>
              <a:t>inorder</a:t>
            </a:r>
            <a:r>
              <a:rPr lang="en-US" sz="3200" b="1" dirty="0">
                <a:solidFill>
                  <a:srgbClr val="00B050"/>
                </a:solidFill>
              </a:rPr>
              <a:t>: Left, Root, Right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917815" y="1909079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FC9FAC-A9FC-2A45-8FF3-EA7D6D543EE3}"/>
              </a:ext>
            </a:extLst>
          </p:cNvPr>
          <p:cNvSpPr txBox="1"/>
          <p:nvPr/>
        </p:nvSpPr>
        <p:spPr>
          <a:xfrm>
            <a:off x="1277483" y="3429000"/>
            <a:ext cx="1953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Subproblem?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19EF75-EC9F-2F48-BD2A-FDC78EE4CF42}"/>
              </a:ext>
            </a:extLst>
          </p:cNvPr>
          <p:cNvSpPr txBox="1"/>
          <p:nvPr/>
        </p:nvSpPr>
        <p:spPr>
          <a:xfrm>
            <a:off x="1073359" y="5133586"/>
            <a:ext cx="2807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Stopping condition?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BE1106-4306-314B-8862-628F220D4729}"/>
              </a:ext>
            </a:extLst>
          </p:cNvPr>
          <p:cNvSpPr txBox="1"/>
          <p:nvPr/>
        </p:nvSpPr>
        <p:spPr>
          <a:xfrm>
            <a:off x="4301246" y="2967334"/>
            <a:ext cx="336002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Inorder(left subtree)</a:t>
            </a:r>
          </a:p>
          <a:p>
            <a:r>
              <a:rPr lang="en-US" sz="2800" dirty="0">
                <a:solidFill>
                  <a:srgbClr val="0070C0"/>
                </a:solidFill>
              </a:rPr>
              <a:t>Middle node value</a:t>
            </a:r>
          </a:p>
          <a:p>
            <a:r>
              <a:rPr lang="en-US" sz="2800" dirty="0">
                <a:solidFill>
                  <a:srgbClr val="0070C0"/>
                </a:solidFill>
              </a:rPr>
              <a:t>Inorder(right subtree)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4373C-34E1-8B4E-9605-E2B90763D53E}"/>
              </a:ext>
            </a:extLst>
          </p:cNvPr>
          <p:cNvSpPr/>
          <p:nvPr/>
        </p:nvSpPr>
        <p:spPr>
          <a:xfrm>
            <a:off x="4572000" y="5102808"/>
            <a:ext cx="2037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Node == null</a:t>
            </a:r>
          </a:p>
        </p:txBody>
      </p:sp>
    </p:spTree>
    <p:extLst>
      <p:ext uri="{BB962C8B-B14F-4D97-AF65-F5344CB8AC3E}">
        <p14:creationId xmlns:p14="http://schemas.microsoft.com/office/powerpoint/2010/main" val="25529699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>
                <a:solidFill>
                  <a:srgbClr val="00B050"/>
                </a:solidFill>
              </a:rPr>
              <a:t>inorder</a:t>
            </a:r>
            <a:r>
              <a:rPr lang="en-US" sz="2800" dirty="0">
                <a:solidFill>
                  <a:srgbClr val="00B050"/>
                </a:solidFill>
              </a:rPr>
              <a:t>: Left, Root, Right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6422144" y="880651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36EDB2-A231-4837-1425-BED72805C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523" y="2093991"/>
            <a:ext cx="4940953" cy="3883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681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AA1441-D45E-F344-93B5-F630C75F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Traversal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15D7AF7-E554-E244-844C-5CCF12981AEB}"/>
              </a:ext>
            </a:extLst>
          </p:cNvPr>
          <p:cNvGrpSpPr/>
          <p:nvPr/>
        </p:nvGrpSpPr>
        <p:grpSpPr>
          <a:xfrm>
            <a:off x="4651894" y="3429000"/>
            <a:ext cx="4183971" cy="2020104"/>
            <a:chOff x="4651894" y="3429000"/>
            <a:chExt cx="4183971" cy="202010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177B9E8-B76D-5D41-9868-1C5AB2E12E8E}"/>
                </a:ext>
              </a:extLst>
            </p:cNvPr>
            <p:cNvSpPr/>
            <p:nvPr/>
          </p:nvSpPr>
          <p:spPr>
            <a:xfrm>
              <a:off x="6615612" y="342900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22BB68-EFEE-FD43-9763-8E0F0FB01B9D}"/>
                </a:ext>
              </a:extLst>
            </p:cNvPr>
            <p:cNvSpPr/>
            <p:nvPr/>
          </p:nvSpPr>
          <p:spPr>
            <a:xfrm>
              <a:off x="5611639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4C84F91-98B0-3B41-9045-B60499BB3EC1}"/>
                </a:ext>
              </a:extLst>
            </p:cNvPr>
            <p:cNvCxnSpPr>
              <a:cxnSpLocks/>
              <a:stCxn id="16" idx="1"/>
              <a:endCxn id="17" idx="0"/>
            </p:cNvCxnSpPr>
            <p:nvPr/>
          </p:nvCxnSpPr>
          <p:spPr>
            <a:xfrm flipH="1">
              <a:off x="5907474" y="3720353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3E5462F-BB8D-2144-B4C4-8B651817F9C6}"/>
                </a:ext>
              </a:extLst>
            </p:cNvPr>
            <p:cNvSpPr/>
            <p:nvPr/>
          </p:nvSpPr>
          <p:spPr>
            <a:xfrm>
              <a:off x="8244195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B9CE50D-6F65-904D-823F-282F23C962E5}"/>
                </a:ext>
              </a:extLst>
            </p:cNvPr>
            <p:cNvCxnSpPr>
              <a:cxnSpLocks/>
              <a:stCxn id="16" idx="3"/>
              <a:endCxn id="19" idx="0"/>
            </p:cNvCxnSpPr>
            <p:nvPr/>
          </p:nvCxnSpPr>
          <p:spPr>
            <a:xfrm>
              <a:off x="7207282" y="3720353"/>
              <a:ext cx="133274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D376F3-F969-4741-8C66-F43441E621DD}"/>
                </a:ext>
              </a:extLst>
            </p:cNvPr>
            <p:cNvSpPr/>
            <p:nvPr/>
          </p:nvSpPr>
          <p:spPr>
            <a:xfrm>
              <a:off x="7577821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A1B1214-FF93-B74E-B734-C485F4283C92}"/>
                </a:ext>
              </a:extLst>
            </p:cNvPr>
            <p:cNvCxnSpPr>
              <a:cxnSpLocks/>
              <a:stCxn id="19" idx="1"/>
              <a:endCxn id="21" idx="0"/>
            </p:cNvCxnSpPr>
            <p:nvPr/>
          </p:nvCxnSpPr>
          <p:spPr>
            <a:xfrm flipH="1">
              <a:off x="7873656" y="4444558"/>
              <a:ext cx="37053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BC09291-8CCE-7442-8A41-621D1502EB8B}"/>
                </a:ext>
              </a:extLst>
            </p:cNvPr>
            <p:cNvSpPr/>
            <p:nvPr/>
          </p:nvSpPr>
          <p:spPr>
            <a:xfrm>
              <a:off x="4651894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39CFA96-DE74-6944-915E-048E7407801D}"/>
                </a:ext>
              </a:extLst>
            </p:cNvPr>
            <p:cNvCxnSpPr>
              <a:cxnSpLocks/>
              <a:stCxn id="17" idx="1"/>
              <a:endCxn id="23" idx="0"/>
            </p:cNvCxnSpPr>
            <p:nvPr/>
          </p:nvCxnSpPr>
          <p:spPr>
            <a:xfrm flipH="1">
              <a:off x="4947729" y="4444558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1ECB917-E0BA-5B46-93FB-E54A5C21840C}"/>
                </a:ext>
              </a:extLst>
            </p:cNvPr>
            <p:cNvSpPr/>
            <p:nvPr/>
          </p:nvSpPr>
          <p:spPr>
            <a:xfrm>
              <a:off x="6456998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D131735-02EF-B54A-8B34-986BAC8F08BE}"/>
                </a:ext>
              </a:extLst>
            </p:cNvPr>
            <p:cNvCxnSpPr>
              <a:cxnSpLocks/>
              <a:stCxn id="17" idx="3"/>
              <a:endCxn id="25" idx="0"/>
            </p:cNvCxnSpPr>
            <p:nvPr/>
          </p:nvCxnSpPr>
          <p:spPr>
            <a:xfrm>
              <a:off x="6203309" y="4444558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DF56804-0F97-0641-B933-177B99C7BD73}"/>
              </a:ext>
            </a:extLst>
          </p:cNvPr>
          <p:cNvGrpSpPr/>
          <p:nvPr/>
        </p:nvGrpSpPr>
        <p:grpSpPr>
          <a:xfrm>
            <a:off x="792381" y="4276636"/>
            <a:ext cx="2396774" cy="1295899"/>
            <a:chOff x="792381" y="4276636"/>
            <a:chExt cx="2396774" cy="129589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AF16DD-4C11-8C4E-9B42-141B37A6B950}"/>
                </a:ext>
              </a:extLst>
            </p:cNvPr>
            <p:cNvSpPr/>
            <p:nvPr/>
          </p:nvSpPr>
          <p:spPr>
            <a:xfrm>
              <a:off x="1752126" y="42766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2AF9A89-6F67-444C-8B1F-4B887DF906D7}"/>
                </a:ext>
              </a:extLst>
            </p:cNvPr>
            <p:cNvSpPr/>
            <p:nvPr/>
          </p:nvSpPr>
          <p:spPr>
            <a:xfrm>
              <a:off x="792381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3A125A3-6D9D-504A-90E3-4579C40D6CCA}"/>
                </a:ext>
              </a:extLst>
            </p:cNvPr>
            <p:cNvCxnSpPr>
              <a:cxnSpLocks/>
              <a:stCxn id="27" idx="1"/>
              <a:endCxn id="28" idx="0"/>
            </p:cNvCxnSpPr>
            <p:nvPr/>
          </p:nvCxnSpPr>
          <p:spPr>
            <a:xfrm flipH="1">
              <a:off x="1088216" y="4567989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6D1042F-C137-8F4E-9013-15BFA50A738C}"/>
                </a:ext>
              </a:extLst>
            </p:cNvPr>
            <p:cNvSpPr/>
            <p:nvPr/>
          </p:nvSpPr>
          <p:spPr>
            <a:xfrm>
              <a:off x="2597485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3C2CB33-8588-CA4D-8445-8C8C1D8418A0}"/>
                </a:ext>
              </a:extLst>
            </p:cNvPr>
            <p:cNvCxnSpPr>
              <a:cxnSpLocks/>
              <a:stCxn id="27" idx="3"/>
              <a:endCxn id="30" idx="0"/>
            </p:cNvCxnSpPr>
            <p:nvPr/>
          </p:nvCxnSpPr>
          <p:spPr>
            <a:xfrm>
              <a:off x="2343796" y="4567989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06140F6-5D7F-214D-A6EE-61C7D7269EAA}"/>
              </a:ext>
            </a:extLst>
          </p:cNvPr>
          <p:cNvSpPr txBox="1"/>
          <p:nvPr/>
        </p:nvSpPr>
        <p:spPr>
          <a:xfrm>
            <a:off x="1164548" y="2765241"/>
            <a:ext cx="4016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Post-order: left, right, root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9E351B-48A5-8641-85D1-F5C6624C80D2}"/>
              </a:ext>
            </a:extLst>
          </p:cNvPr>
          <p:cNvSpPr txBox="1"/>
          <p:nvPr/>
        </p:nvSpPr>
        <p:spPr>
          <a:xfrm>
            <a:off x="1351678" y="5963269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2, 7, 1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CBDB29-B1F1-F944-9BCA-BD314395F441}"/>
              </a:ext>
            </a:extLst>
          </p:cNvPr>
          <p:cNvSpPr txBox="1"/>
          <p:nvPr/>
        </p:nvSpPr>
        <p:spPr>
          <a:xfrm>
            <a:off x="4705596" y="5919161"/>
            <a:ext cx="2138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2, 7, 1, 8, 5, 3</a:t>
            </a:r>
          </a:p>
        </p:txBody>
      </p:sp>
    </p:spTree>
    <p:extLst>
      <p:ext uri="{BB962C8B-B14F-4D97-AF65-F5344CB8AC3E}">
        <p14:creationId xmlns:p14="http://schemas.microsoft.com/office/powerpoint/2010/main" val="344316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5409" y="1603877"/>
            <a:ext cx="8196210" cy="40154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What’s the postorder traversal of this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367371" y="23030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2898836" y="312031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194671" y="2594442"/>
            <a:ext cx="1172700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523881" y="303242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4959041" y="2594442"/>
            <a:ext cx="860675" cy="437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6366617" y="37248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6115551" y="3323774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2011331" y="40931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695063" y="40931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2942449" y="525412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447679" y="528613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307166" y="3411672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490506" y="3411672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286733" y="4384489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238284" y="4384489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9E389D6-5539-EF42-AABD-F1D85698F2E7}"/>
              </a:ext>
            </a:extLst>
          </p:cNvPr>
          <p:cNvSpPr/>
          <p:nvPr/>
        </p:nvSpPr>
        <p:spPr>
          <a:xfrm>
            <a:off x="4684487" y="378743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F69986-EDDD-7448-959C-85973CCFD868}"/>
              </a:ext>
            </a:extLst>
          </p:cNvPr>
          <p:cNvCxnSpPr>
            <a:cxnSpLocks/>
            <a:stCxn id="28" idx="1"/>
            <a:endCxn id="23" idx="0"/>
          </p:cNvCxnSpPr>
          <p:nvPr/>
        </p:nvCxnSpPr>
        <p:spPr>
          <a:xfrm flipH="1">
            <a:off x="4980322" y="3323774"/>
            <a:ext cx="543559" cy="463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635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3880859" y="320960"/>
            <a:ext cx="4804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postorder: Left, Right, Root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917815" y="1909079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FC9FAC-A9FC-2A45-8FF3-EA7D6D543EE3}"/>
              </a:ext>
            </a:extLst>
          </p:cNvPr>
          <p:cNvSpPr txBox="1"/>
          <p:nvPr/>
        </p:nvSpPr>
        <p:spPr>
          <a:xfrm>
            <a:off x="1277483" y="3429000"/>
            <a:ext cx="1953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Subproblem?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19EF75-EC9F-2F48-BD2A-FDC78EE4CF42}"/>
              </a:ext>
            </a:extLst>
          </p:cNvPr>
          <p:cNvSpPr txBox="1"/>
          <p:nvPr/>
        </p:nvSpPr>
        <p:spPr>
          <a:xfrm>
            <a:off x="1073359" y="5133586"/>
            <a:ext cx="2807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Stopping condition?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BE1106-4306-314B-8862-628F220D4729}"/>
              </a:ext>
            </a:extLst>
          </p:cNvPr>
          <p:cNvSpPr txBox="1"/>
          <p:nvPr/>
        </p:nvSpPr>
        <p:spPr>
          <a:xfrm>
            <a:off x="4301246" y="2967334"/>
            <a:ext cx="37027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solidFill>
                  <a:srgbClr val="0070C0"/>
                </a:solidFill>
              </a:rPr>
              <a:t>Post</a:t>
            </a:r>
            <a:r>
              <a:rPr lang="en-US" sz="2800" dirty="0" err="1">
                <a:solidFill>
                  <a:srgbClr val="0070C0"/>
                </a:solidFill>
              </a:rPr>
              <a:t>order</a:t>
            </a:r>
            <a:r>
              <a:rPr lang="en-US" sz="2800" dirty="0">
                <a:solidFill>
                  <a:srgbClr val="0070C0"/>
                </a:solidFill>
              </a:rPr>
              <a:t>(left subtree)</a:t>
            </a:r>
          </a:p>
          <a:p>
            <a:r>
              <a:rPr lang="en-US" altLang="zh-CN" sz="2800" dirty="0" err="1">
                <a:solidFill>
                  <a:srgbClr val="0070C0"/>
                </a:solidFill>
              </a:rPr>
              <a:t>Post</a:t>
            </a:r>
            <a:r>
              <a:rPr lang="en-US" sz="2800" dirty="0" err="1">
                <a:solidFill>
                  <a:srgbClr val="0070C0"/>
                </a:solidFill>
              </a:rPr>
              <a:t>order</a:t>
            </a:r>
            <a:r>
              <a:rPr lang="en-US" sz="2800" dirty="0">
                <a:solidFill>
                  <a:srgbClr val="0070C0"/>
                </a:solidFill>
              </a:rPr>
              <a:t>(right subtree)</a:t>
            </a:r>
          </a:p>
          <a:p>
            <a:r>
              <a:rPr lang="en-US" sz="2800" dirty="0">
                <a:solidFill>
                  <a:srgbClr val="0070C0"/>
                </a:solidFill>
              </a:rPr>
              <a:t>Middle node value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4373C-34E1-8B4E-9605-E2B90763D53E}"/>
              </a:ext>
            </a:extLst>
          </p:cNvPr>
          <p:cNvSpPr/>
          <p:nvPr/>
        </p:nvSpPr>
        <p:spPr>
          <a:xfrm>
            <a:off x="4572000" y="5102808"/>
            <a:ext cx="2037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Node == null</a:t>
            </a:r>
          </a:p>
        </p:txBody>
      </p:sp>
    </p:spTree>
    <p:extLst>
      <p:ext uri="{BB962C8B-B14F-4D97-AF65-F5344CB8AC3E}">
        <p14:creationId xmlns:p14="http://schemas.microsoft.com/office/powerpoint/2010/main" val="25619662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B050"/>
                </a:solidFill>
              </a:rPr>
              <a:t>postorder: Root, Left, Right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6422144" y="880651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51F5A-29D7-E2D3-908D-62343C665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702" y="2155557"/>
            <a:ext cx="5018596" cy="3544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63173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AF170A-9AE0-1711-38A3-3EBBD7EE2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5 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26974-203C-3167-CEE0-F7CC11DEF539}"/>
              </a:ext>
            </a:extLst>
          </p:cNvPr>
          <p:cNvSpPr txBox="1"/>
          <p:nvPr/>
        </p:nvSpPr>
        <p:spPr>
          <a:xfrm>
            <a:off x="671756" y="1818550"/>
            <a:ext cx="5943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Reverse Linked List With Recursion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640F27D-4944-BABA-2677-0BAF07039B2B}"/>
              </a:ext>
            </a:extLst>
          </p:cNvPr>
          <p:cNvGrpSpPr/>
          <p:nvPr/>
        </p:nvGrpSpPr>
        <p:grpSpPr>
          <a:xfrm>
            <a:off x="4007489" y="2403325"/>
            <a:ext cx="2948311" cy="3932133"/>
            <a:chOff x="2670021" y="914400"/>
            <a:chExt cx="3441618" cy="520849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4E810C1-3857-843A-C5A7-EAA5A9292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70022" y="914400"/>
              <a:ext cx="3441617" cy="520849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CE446D-A2DA-153A-DB86-29E75519689E}"/>
                </a:ext>
              </a:extLst>
            </p:cNvPr>
            <p:cNvSpPr txBox="1"/>
            <p:nvPr/>
          </p:nvSpPr>
          <p:spPr>
            <a:xfrm>
              <a:off x="2670022" y="914401"/>
              <a:ext cx="3441617" cy="1184940"/>
            </a:xfrm>
            <a:prstGeom prst="rect">
              <a:avLst/>
            </a:prstGeom>
            <a:solidFill>
              <a:schemeClr val="bg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sz="1100" dirty="0">
                <a:solidFill>
                  <a:schemeClr val="bg1">
                    <a:lumMod val="50000"/>
                  </a:schemeClr>
                </a:solidFill>
                <a:latin typeface="Bernard MT Condensed" panose="02050806060905020404" pitchFamily="18" charset="77"/>
              </a:endParaRPr>
            </a:p>
            <a:p>
              <a:pPr algn="ctr"/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  <a:latin typeface="Bernard MT Condensed" panose="02050806060905020404" pitchFamily="18" charset="77"/>
                </a:rPr>
                <a:t>A TALE OF TWO SINGLE LINKED LIST REVERSALS</a:t>
              </a:r>
            </a:p>
            <a:p>
              <a:pPr algn="ctr"/>
              <a:endParaRPr lang="en-US" sz="1000" dirty="0">
                <a:solidFill>
                  <a:schemeClr val="bg1">
                    <a:lumMod val="50000"/>
                  </a:schemeClr>
                </a:solidFill>
                <a:latin typeface="Bernard MT Condensed" panose="02050806060905020404" pitchFamily="18" charset="77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124365-E263-F25C-408B-5D8CA8FCEF2F}"/>
                </a:ext>
              </a:extLst>
            </p:cNvPr>
            <p:cNvSpPr/>
            <p:nvPr/>
          </p:nvSpPr>
          <p:spPr>
            <a:xfrm>
              <a:off x="2670021" y="4937955"/>
              <a:ext cx="3441617" cy="1184939"/>
            </a:xfrm>
            <a:prstGeom prst="rect">
              <a:avLst/>
            </a:prstGeom>
            <a:solidFill>
              <a:srgbClr val="83252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CSS342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12211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AF170A-9AE0-1711-38A3-3EBBD7EE2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5 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26974-203C-3167-CEE0-F7CC11DEF539}"/>
              </a:ext>
            </a:extLst>
          </p:cNvPr>
          <p:cNvSpPr txBox="1"/>
          <p:nvPr/>
        </p:nvSpPr>
        <p:spPr>
          <a:xfrm>
            <a:off x="671756" y="3196936"/>
            <a:ext cx="2754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Reverse A stack</a:t>
            </a: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54A10D2B-532C-1F55-B1CF-7D1EE5327E34}"/>
              </a:ext>
            </a:extLst>
          </p:cNvPr>
          <p:cNvSpPr/>
          <p:nvPr/>
        </p:nvSpPr>
        <p:spPr>
          <a:xfrm>
            <a:off x="5546358" y="2269818"/>
            <a:ext cx="2263806" cy="798990"/>
          </a:xfrm>
          <a:prstGeom prst="can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2D5DB4BC-EF21-7CB6-ADE4-B28A9B974D5F}"/>
              </a:ext>
            </a:extLst>
          </p:cNvPr>
          <p:cNvSpPr/>
          <p:nvPr/>
        </p:nvSpPr>
        <p:spPr>
          <a:xfrm>
            <a:off x="5784800" y="3161948"/>
            <a:ext cx="1740023" cy="588145"/>
          </a:xfrm>
          <a:prstGeom prst="can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Can 10">
            <a:extLst>
              <a:ext uri="{FF2B5EF4-FFF2-40B4-BE49-F238E27FC236}">
                <a16:creationId xmlns:a16="http://schemas.microsoft.com/office/drawing/2014/main" id="{DFCB94A1-8025-8DF0-6BCD-EF651C7AAD9B}"/>
              </a:ext>
            </a:extLst>
          </p:cNvPr>
          <p:cNvSpPr/>
          <p:nvPr/>
        </p:nvSpPr>
        <p:spPr>
          <a:xfrm>
            <a:off x="5995933" y="3781711"/>
            <a:ext cx="1136341" cy="528222"/>
          </a:xfrm>
          <a:prstGeom prst="can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E2CE35E7-EAF6-64ED-C3B1-D4C867761D9A}"/>
              </a:ext>
            </a:extLst>
          </p:cNvPr>
          <p:cNvSpPr/>
          <p:nvPr/>
        </p:nvSpPr>
        <p:spPr>
          <a:xfrm>
            <a:off x="6166829" y="4328904"/>
            <a:ext cx="794551" cy="528221"/>
          </a:xfrm>
          <a:prstGeom prst="can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C868FA-F55D-FAF3-436D-20986326A7CA}"/>
              </a:ext>
            </a:extLst>
          </p:cNvPr>
          <p:cNvGrpSpPr/>
          <p:nvPr/>
        </p:nvGrpSpPr>
        <p:grpSpPr>
          <a:xfrm>
            <a:off x="5271051" y="2085152"/>
            <a:ext cx="2715581" cy="3160856"/>
            <a:chOff x="6518730" y="1249532"/>
            <a:chExt cx="1981200" cy="435893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F2D821D-2CD8-F07B-4F67-4A16F58B29B9}"/>
                </a:ext>
              </a:extLst>
            </p:cNvPr>
            <p:cNvCxnSpPr/>
            <p:nvPr/>
          </p:nvCxnSpPr>
          <p:spPr>
            <a:xfrm>
              <a:off x="6518730" y="1249532"/>
              <a:ext cx="0" cy="4358936"/>
            </a:xfrm>
            <a:prstGeom prst="line">
              <a:avLst/>
            </a:prstGeom>
            <a:ln w="317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8B2F4E9-EACB-D493-4258-F416D62FF1B0}"/>
                </a:ext>
              </a:extLst>
            </p:cNvPr>
            <p:cNvCxnSpPr>
              <a:cxnSpLocks/>
            </p:cNvCxnSpPr>
            <p:nvPr/>
          </p:nvCxnSpPr>
          <p:spPr>
            <a:xfrm>
              <a:off x="6518730" y="5608468"/>
              <a:ext cx="1981200" cy="0"/>
            </a:xfrm>
            <a:prstGeom prst="line">
              <a:avLst/>
            </a:prstGeom>
            <a:ln w="317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174BFEF-BAA6-3072-E1BE-6FA8A6B9AE12}"/>
                </a:ext>
              </a:extLst>
            </p:cNvPr>
            <p:cNvCxnSpPr/>
            <p:nvPr/>
          </p:nvCxnSpPr>
          <p:spPr>
            <a:xfrm>
              <a:off x="8499930" y="1249532"/>
              <a:ext cx="0" cy="4358936"/>
            </a:xfrm>
            <a:prstGeom prst="line">
              <a:avLst/>
            </a:prstGeom>
            <a:ln w="317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3171300-7989-A928-9D12-33E5DCC3C89B}"/>
              </a:ext>
            </a:extLst>
          </p:cNvPr>
          <p:cNvSpPr txBox="1"/>
          <p:nvPr/>
        </p:nvSpPr>
        <p:spPr>
          <a:xfrm>
            <a:off x="3979737" y="2085152"/>
            <a:ext cx="1065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 Top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E519F8-7DB8-0506-6D9C-CC0BF30AFFFE}"/>
              </a:ext>
            </a:extLst>
          </p:cNvPr>
          <p:cNvSpPr txBox="1"/>
          <p:nvPr/>
        </p:nvSpPr>
        <p:spPr>
          <a:xfrm>
            <a:off x="3613675" y="4672459"/>
            <a:ext cx="1431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 Bottom</a:t>
            </a:r>
          </a:p>
        </p:txBody>
      </p:sp>
    </p:spTree>
    <p:extLst>
      <p:ext uri="{BB962C8B-B14F-4D97-AF65-F5344CB8AC3E}">
        <p14:creationId xmlns:p14="http://schemas.microsoft.com/office/powerpoint/2010/main" val="21591755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E0C0F5A-7AC1-A38A-5D48-F06004DE3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7237" y="4308288"/>
            <a:ext cx="3365500" cy="26162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3AF170A-9AE0-1711-38A3-3EBBD7EE2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5 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26974-203C-3167-CEE0-F7CC11DEF539}"/>
              </a:ext>
            </a:extLst>
          </p:cNvPr>
          <p:cNvSpPr txBox="1"/>
          <p:nvPr/>
        </p:nvSpPr>
        <p:spPr>
          <a:xfrm>
            <a:off x="671756" y="1818550"/>
            <a:ext cx="2754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Reverse A stack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B58B8D2-6EF9-EDCA-A34C-B372930F77B1}"/>
              </a:ext>
            </a:extLst>
          </p:cNvPr>
          <p:cNvGrpSpPr/>
          <p:nvPr/>
        </p:nvGrpSpPr>
        <p:grpSpPr>
          <a:xfrm>
            <a:off x="5105321" y="371511"/>
            <a:ext cx="3104734" cy="1739426"/>
            <a:chOff x="2098406" y="1947132"/>
            <a:chExt cx="5888226" cy="3298876"/>
          </a:xfrm>
        </p:grpSpPr>
        <p:sp>
          <p:nvSpPr>
            <p:cNvPr id="9" name="Can 8">
              <a:extLst>
                <a:ext uri="{FF2B5EF4-FFF2-40B4-BE49-F238E27FC236}">
                  <a16:creationId xmlns:a16="http://schemas.microsoft.com/office/drawing/2014/main" id="{54A10D2B-532C-1F55-B1CF-7D1EE5327E34}"/>
                </a:ext>
              </a:extLst>
            </p:cNvPr>
            <p:cNvSpPr/>
            <p:nvPr/>
          </p:nvSpPr>
          <p:spPr>
            <a:xfrm>
              <a:off x="2098406" y="1947132"/>
              <a:ext cx="2263806" cy="798990"/>
            </a:xfrm>
            <a:prstGeom prst="can">
              <a:avLst/>
            </a:prstGeom>
            <a:solidFill>
              <a:srgbClr val="FFFF00"/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0</a:t>
              </a:r>
            </a:p>
          </p:txBody>
        </p:sp>
        <p:sp>
          <p:nvSpPr>
            <p:cNvPr id="10" name="Can 9">
              <a:extLst>
                <a:ext uri="{FF2B5EF4-FFF2-40B4-BE49-F238E27FC236}">
                  <a16:creationId xmlns:a16="http://schemas.microsoft.com/office/drawing/2014/main" id="{2D5DB4BC-EF21-7CB6-ADE4-B28A9B974D5F}"/>
                </a:ext>
              </a:extLst>
            </p:cNvPr>
            <p:cNvSpPr/>
            <p:nvPr/>
          </p:nvSpPr>
          <p:spPr>
            <a:xfrm>
              <a:off x="5784800" y="3161948"/>
              <a:ext cx="1740023" cy="588145"/>
            </a:xfrm>
            <a:prstGeom prst="ca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1" name="Can 10">
              <a:extLst>
                <a:ext uri="{FF2B5EF4-FFF2-40B4-BE49-F238E27FC236}">
                  <a16:creationId xmlns:a16="http://schemas.microsoft.com/office/drawing/2014/main" id="{DFCB94A1-8025-8DF0-6BCD-EF651C7AAD9B}"/>
                </a:ext>
              </a:extLst>
            </p:cNvPr>
            <p:cNvSpPr/>
            <p:nvPr/>
          </p:nvSpPr>
          <p:spPr>
            <a:xfrm>
              <a:off x="5995933" y="3781711"/>
              <a:ext cx="1136341" cy="528222"/>
            </a:xfrm>
            <a:prstGeom prst="ca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2</a:t>
              </a:r>
            </a:p>
          </p:txBody>
        </p:sp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E2CE35E7-EAF6-64ED-C3B1-D4C867761D9A}"/>
                </a:ext>
              </a:extLst>
            </p:cNvPr>
            <p:cNvSpPr/>
            <p:nvPr/>
          </p:nvSpPr>
          <p:spPr>
            <a:xfrm>
              <a:off x="6166829" y="4328904"/>
              <a:ext cx="794551" cy="528221"/>
            </a:xfrm>
            <a:prstGeom prst="ca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3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6C868FA-F55D-FAF3-436D-20986326A7CA}"/>
                </a:ext>
              </a:extLst>
            </p:cNvPr>
            <p:cNvGrpSpPr/>
            <p:nvPr/>
          </p:nvGrpSpPr>
          <p:grpSpPr>
            <a:xfrm>
              <a:off x="5271051" y="2085152"/>
              <a:ext cx="2715581" cy="3160856"/>
              <a:chOff x="6518730" y="1249532"/>
              <a:chExt cx="1981200" cy="4358936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F2D821D-2CD8-F07B-4F67-4A16F58B29B9}"/>
                  </a:ext>
                </a:extLst>
              </p:cNvPr>
              <p:cNvCxnSpPr/>
              <p:nvPr/>
            </p:nvCxnSpPr>
            <p:spPr>
              <a:xfrm>
                <a:off x="6518730" y="1249532"/>
                <a:ext cx="0" cy="4358936"/>
              </a:xfrm>
              <a:prstGeom prst="line">
                <a:avLst/>
              </a:prstGeom>
              <a:ln w="317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8B2F4E9-EACB-D493-4258-F416D62FF1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18730" y="5608468"/>
                <a:ext cx="1981200" cy="0"/>
              </a:xfrm>
              <a:prstGeom prst="line">
                <a:avLst/>
              </a:prstGeom>
              <a:ln w="317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174BFEF-BAA6-3072-E1BE-6FA8A6B9AE12}"/>
                  </a:ext>
                </a:extLst>
              </p:cNvPr>
              <p:cNvCxnSpPr/>
              <p:nvPr/>
            </p:nvCxnSpPr>
            <p:spPr>
              <a:xfrm>
                <a:off x="8499930" y="1249532"/>
                <a:ext cx="0" cy="4358936"/>
              </a:xfrm>
              <a:prstGeom prst="line">
                <a:avLst/>
              </a:prstGeom>
              <a:ln w="317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403EE40-00DA-DC63-4820-1E5C02E2F54D}"/>
                  </a:ext>
                </a:extLst>
              </p:cNvPr>
              <p:cNvSpPr txBox="1"/>
              <p:nvPr/>
            </p:nvSpPr>
            <p:spPr>
              <a:xfrm>
                <a:off x="466165" y="3505200"/>
                <a:ext cx="4182812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Steps:</a:t>
                </a:r>
              </a:p>
              <a:p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Pop the top of the stack 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Reverse the rest of the stack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Insert the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the bottom of the stack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403EE40-00DA-DC63-4820-1E5C02E2F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65" y="3505200"/>
                <a:ext cx="4182812" cy="2031325"/>
              </a:xfrm>
              <a:prstGeom prst="rect">
                <a:avLst/>
              </a:prstGeom>
              <a:blipFill>
                <a:blip r:embed="rId3"/>
                <a:stretch>
                  <a:fillRect l="-1208" t="-125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DBC10B1D-65A6-DFC0-C080-5A9D6796108F}"/>
              </a:ext>
            </a:extLst>
          </p:cNvPr>
          <p:cNvGrpSpPr/>
          <p:nvPr/>
        </p:nvGrpSpPr>
        <p:grpSpPr>
          <a:xfrm>
            <a:off x="5105188" y="2819136"/>
            <a:ext cx="3147129" cy="1666651"/>
            <a:chOff x="2018002" y="2085152"/>
            <a:chExt cx="5968630" cy="3160856"/>
          </a:xfrm>
        </p:grpSpPr>
        <p:sp>
          <p:nvSpPr>
            <p:cNvPr id="23" name="Can 22">
              <a:extLst>
                <a:ext uri="{FF2B5EF4-FFF2-40B4-BE49-F238E27FC236}">
                  <a16:creationId xmlns:a16="http://schemas.microsoft.com/office/drawing/2014/main" id="{A7499EDA-F003-C380-5F9E-01F1E32451AF}"/>
                </a:ext>
              </a:extLst>
            </p:cNvPr>
            <p:cNvSpPr/>
            <p:nvPr/>
          </p:nvSpPr>
          <p:spPr>
            <a:xfrm>
              <a:off x="2018002" y="2298779"/>
              <a:ext cx="2263806" cy="798990"/>
            </a:xfrm>
            <a:prstGeom prst="ca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0</a:t>
              </a:r>
            </a:p>
          </p:txBody>
        </p:sp>
        <p:sp>
          <p:nvSpPr>
            <p:cNvPr id="24" name="Can 23">
              <a:extLst>
                <a:ext uri="{FF2B5EF4-FFF2-40B4-BE49-F238E27FC236}">
                  <a16:creationId xmlns:a16="http://schemas.microsoft.com/office/drawing/2014/main" id="{3B9A8178-66EE-F0AE-A781-FFDA0DD613D1}"/>
                </a:ext>
              </a:extLst>
            </p:cNvPr>
            <p:cNvSpPr/>
            <p:nvPr/>
          </p:nvSpPr>
          <p:spPr>
            <a:xfrm>
              <a:off x="5758831" y="4337955"/>
              <a:ext cx="1740022" cy="588145"/>
            </a:xfrm>
            <a:prstGeom prst="can">
              <a:avLst/>
            </a:prstGeom>
            <a:solidFill>
              <a:srgbClr val="FFFF00"/>
            </a:solidFill>
            <a:ln w="19050">
              <a:solidFill>
                <a:schemeClr val="accent3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1</a:t>
              </a:r>
            </a:p>
          </p:txBody>
        </p:sp>
        <p:sp>
          <p:nvSpPr>
            <p:cNvPr id="25" name="Can 24">
              <a:extLst>
                <a:ext uri="{FF2B5EF4-FFF2-40B4-BE49-F238E27FC236}">
                  <a16:creationId xmlns:a16="http://schemas.microsoft.com/office/drawing/2014/main" id="{850C090A-BB8F-CB4C-F6B8-0A4045320374}"/>
                </a:ext>
              </a:extLst>
            </p:cNvPr>
            <p:cNvSpPr/>
            <p:nvPr/>
          </p:nvSpPr>
          <p:spPr>
            <a:xfrm>
              <a:off x="6095473" y="3809733"/>
              <a:ext cx="1136341" cy="528222"/>
            </a:xfrm>
            <a:prstGeom prst="can">
              <a:avLst/>
            </a:prstGeom>
            <a:solidFill>
              <a:srgbClr val="FFFF00"/>
            </a:solidFill>
            <a:ln w="19050">
              <a:solidFill>
                <a:schemeClr val="accent3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2</a:t>
              </a:r>
            </a:p>
          </p:txBody>
        </p:sp>
        <p:sp>
          <p:nvSpPr>
            <p:cNvPr id="26" name="Can 25">
              <a:extLst>
                <a:ext uri="{FF2B5EF4-FFF2-40B4-BE49-F238E27FC236}">
                  <a16:creationId xmlns:a16="http://schemas.microsoft.com/office/drawing/2014/main" id="{C38FADE7-41D6-F3D4-43F7-241B2A46ED19}"/>
                </a:ext>
              </a:extLst>
            </p:cNvPr>
            <p:cNvSpPr/>
            <p:nvPr/>
          </p:nvSpPr>
          <p:spPr>
            <a:xfrm>
              <a:off x="6177384" y="3184918"/>
              <a:ext cx="794550" cy="528220"/>
            </a:xfrm>
            <a:prstGeom prst="can">
              <a:avLst/>
            </a:prstGeom>
            <a:solidFill>
              <a:srgbClr val="FFFF00"/>
            </a:solidFill>
            <a:ln w="19050">
              <a:solidFill>
                <a:schemeClr val="accent3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3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F181F34-CB62-0497-3A01-F34C28BB23E3}"/>
                </a:ext>
              </a:extLst>
            </p:cNvPr>
            <p:cNvGrpSpPr/>
            <p:nvPr/>
          </p:nvGrpSpPr>
          <p:grpSpPr>
            <a:xfrm>
              <a:off x="5271051" y="2085152"/>
              <a:ext cx="2715581" cy="3160856"/>
              <a:chOff x="6518730" y="1249532"/>
              <a:chExt cx="1981200" cy="4358936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7B0130D2-83CB-E9B6-269D-C9C025DBA770}"/>
                  </a:ext>
                </a:extLst>
              </p:cNvPr>
              <p:cNvCxnSpPr/>
              <p:nvPr/>
            </p:nvCxnSpPr>
            <p:spPr>
              <a:xfrm>
                <a:off x="6518730" y="1249532"/>
                <a:ext cx="0" cy="4358936"/>
              </a:xfrm>
              <a:prstGeom prst="line">
                <a:avLst/>
              </a:prstGeom>
              <a:ln w="317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DB91BFC-79B8-7281-68A9-515C1EA966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18730" y="5608468"/>
                <a:ext cx="1981200" cy="0"/>
              </a:xfrm>
              <a:prstGeom prst="line">
                <a:avLst/>
              </a:prstGeom>
              <a:ln w="317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F6A460C-2142-1B88-5894-45F815DD122F}"/>
                  </a:ext>
                </a:extLst>
              </p:cNvPr>
              <p:cNvCxnSpPr/>
              <p:nvPr/>
            </p:nvCxnSpPr>
            <p:spPr>
              <a:xfrm>
                <a:off x="8499930" y="1249532"/>
                <a:ext cx="0" cy="4358936"/>
              </a:xfrm>
              <a:prstGeom prst="line">
                <a:avLst/>
              </a:prstGeom>
              <a:ln w="317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9B2CB61-7B3F-7EE4-86F0-F9E9EAAB64BD}"/>
              </a:ext>
            </a:extLst>
          </p:cNvPr>
          <p:cNvGrpSpPr/>
          <p:nvPr/>
        </p:nvGrpSpPr>
        <p:grpSpPr>
          <a:xfrm>
            <a:off x="6820450" y="4940542"/>
            <a:ext cx="1431867" cy="1666651"/>
            <a:chOff x="5271051" y="2085152"/>
            <a:chExt cx="2715581" cy="3160856"/>
          </a:xfrm>
        </p:grpSpPr>
        <p:sp>
          <p:nvSpPr>
            <p:cNvPr id="43" name="Can 42">
              <a:extLst>
                <a:ext uri="{FF2B5EF4-FFF2-40B4-BE49-F238E27FC236}">
                  <a16:creationId xmlns:a16="http://schemas.microsoft.com/office/drawing/2014/main" id="{3305637B-2923-9895-3E83-58417A2E86BB}"/>
                </a:ext>
              </a:extLst>
            </p:cNvPr>
            <p:cNvSpPr/>
            <p:nvPr/>
          </p:nvSpPr>
          <p:spPr>
            <a:xfrm>
              <a:off x="5531740" y="4320002"/>
              <a:ext cx="2263806" cy="798990"/>
            </a:xfrm>
            <a:prstGeom prst="can">
              <a:avLst/>
            </a:prstGeom>
            <a:solidFill>
              <a:srgbClr val="FFFF00"/>
            </a:solidFill>
            <a:ln w="19050">
              <a:solidFill>
                <a:schemeClr val="accent3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0</a:t>
              </a:r>
            </a:p>
          </p:txBody>
        </p:sp>
        <p:sp>
          <p:nvSpPr>
            <p:cNvPr id="44" name="Can 43">
              <a:extLst>
                <a:ext uri="{FF2B5EF4-FFF2-40B4-BE49-F238E27FC236}">
                  <a16:creationId xmlns:a16="http://schemas.microsoft.com/office/drawing/2014/main" id="{7158233E-6ED9-782E-1159-D4AD20FD0910}"/>
                </a:ext>
              </a:extLst>
            </p:cNvPr>
            <p:cNvSpPr/>
            <p:nvPr/>
          </p:nvSpPr>
          <p:spPr>
            <a:xfrm>
              <a:off x="5731324" y="3616491"/>
              <a:ext cx="1740022" cy="588145"/>
            </a:xfrm>
            <a:prstGeom prst="ca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45" name="Can 44">
              <a:extLst>
                <a:ext uri="{FF2B5EF4-FFF2-40B4-BE49-F238E27FC236}">
                  <a16:creationId xmlns:a16="http://schemas.microsoft.com/office/drawing/2014/main" id="{59B74833-1D73-EC36-E540-0E9A8A916572}"/>
                </a:ext>
              </a:extLst>
            </p:cNvPr>
            <p:cNvSpPr/>
            <p:nvPr/>
          </p:nvSpPr>
          <p:spPr>
            <a:xfrm>
              <a:off x="6067966" y="3088269"/>
              <a:ext cx="1136341" cy="528222"/>
            </a:xfrm>
            <a:prstGeom prst="ca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2</a:t>
              </a:r>
            </a:p>
          </p:txBody>
        </p:sp>
        <p:sp>
          <p:nvSpPr>
            <p:cNvPr id="46" name="Can 45">
              <a:extLst>
                <a:ext uri="{FF2B5EF4-FFF2-40B4-BE49-F238E27FC236}">
                  <a16:creationId xmlns:a16="http://schemas.microsoft.com/office/drawing/2014/main" id="{FC9C91BE-C324-D195-401F-1A6EA13C4255}"/>
                </a:ext>
              </a:extLst>
            </p:cNvPr>
            <p:cNvSpPr/>
            <p:nvPr/>
          </p:nvSpPr>
          <p:spPr>
            <a:xfrm>
              <a:off x="6149877" y="2463455"/>
              <a:ext cx="794550" cy="528220"/>
            </a:xfrm>
            <a:prstGeom prst="ca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3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4341965-8F06-BD69-7E03-9B20E3A4937B}"/>
                </a:ext>
              </a:extLst>
            </p:cNvPr>
            <p:cNvGrpSpPr/>
            <p:nvPr/>
          </p:nvGrpSpPr>
          <p:grpSpPr>
            <a:xfrm>
              <a:off x="5271051" y="2085152"/>
              <a:ext cx="2715581" cy="3160856"/>
              <a:chOff x="6518730" y="1249532"/>
              <a:chExt cx="1981200" cy="4358936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7B7551F-6E61-5E5F-7E1F-51A32E8C3B30}"/>
                  </a:ext>
                </a:extLst>
              </p:cNvPr>
              <p:cNvCxnSpPr/>
              <p:nvPr/>
            </p:nvCxnSpPr>
            <p:spPr>
              <a:xfrm>
                <a:off x="6518730" y="1249532"/>
                <a:ext cx="0" cy="4358936"/>
              </a:xfrm>
              <a:prstGeom prst="line">
                <a:avLst/>
              </a:prstGeom>
              <a:ln w="317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756B595-D2BD-6DCC-3D77-16D376DFE1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18730" y="5608468"/>
                <a:ext cx="1981200" cy="0"/>
              </a:xfrm>
              <a:prstGeom prst="line">
                <a:avLst/>
              </a:prstGeom>
              <a:ln w="317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4190CCA-CAD6-C3AF-69C7-7C6ECC0B2E1E}"/>
                  </a:ext>
                </a:extLst>
              </p:cNvPr>
              <p:cNvCxnSpPr/>
              <p:nvPr/>
            </p:nvCxnSpPr>
            <p:spPr>
              <a:xfrm>
                <a:off x="8499930" y="1249532"/>
                <a:ext cx="0" cy="4358936"/>
              </a:xfrm>
              <a:prstGeom prst="line">
                <a:avLst/>
              </a:prstGeom>
              <a:ln w="317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9163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2D3D4FB-30CB-6245-9966-313DF0D351D3}"/>
              </a:ext>
            </a:extLst>
          </p:cNvPr>
          <p:cNvGrpSpPr/>
          <p:nvPr/>
        </p:nvGrpSpPr>
        <p:grpSpPr>
          <a:xfrm>
            <a:off x="4572000" y="982135"/>
            <a:ext cx="1559045" cy="5701553"/>
            <a:chOff x="5926254" y="741965"/>
            <a:chExt cx="1559045" cy="570155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C6132B7-55A3-0C49-8AAE-F108EABB7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6254" y="741965"/>
              <a:ext cx="1546345" cy="5701553"/>
            </a:xfrm>
            <a:prstGeom prst="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34DB44B-1ED1-2E4C-A190-6911E2C2C1E4}"/>
                </a:ext>
              </a:extLst>
            </p:cNvPr>
            <p:cNvSpPr/>
            <p:nvPr/>
          </p:nvSpPr>
          <p:spPr>
            <a:xfrm>
              <a:off x="5926254" y="784685"/>
              <a:ext cx="1546345" cy="846892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12AFE6D4-F2AF-094A-8108-ECD50398FB55}"/>
                </a:ext>
              </a:extLst>
            </p:cNvPr>
            <p:cNvSpPr/>
            <p:nvPr/>
          </p:nvSpPr>
          <p:spPr>
            <a:xfrm>
              <a:off x="5926254" y="2024633"/>
              <a:ext cx="1546345" cy="657121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99C9C9CD-EF8E-0546-92AA-F0800772C577}"/>
                </a:ext>
              </a:extLst>
            </p:cNvPr>
            <p:cNvCxnSpPr>
              <a:stCxn id="20" idx="3"/>
              <a:endCxn id="21" idx="3"/>
            </p:cNvCxnSpPr>
            <p:nvPr/>
          </p:nvCxnSpPr>
          <p:spPr>
            <a:xfrm>
              <a:off x="7472599" y="1208131"/>
              <a:ext cx="12700" cy="1145063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2E09F81C-FA00-444C-AE08-A9C2FB73E110}"/>
                </a:ext>
              </a:extLst>
            </p:cNvPr>
            <p:cNvCxnSpPr>
              <a:cxnSpLocks/>
              <a:stCxn id="21" idx="1"/>
              <a:endCxn id="30" idx="1"/>
            </p:cNvCxnSpPr>
            <p:nvPr/>
          </p:nvCxnSpPr>
          <p:spPr>
            <a:xfrm rot="10800000" flipV="1">
              <a:off x="5926254" y="2353193"/>
              <a:ext cx="12700" cy="747815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7B5D40E-6783-9342-9B98-C1B679916C42}"/>
                </a:ext>
              </a:extLst>
            </p:cNvPr>
            <p:cNvGrpSpPr/>
            <p:nvPr/>
          </p:nvGrpSpPr>
          <p:grpSpPr>
            <a:xfrm>
              <a:off x="5926254" y="2745850"/>
              <a:ext cx="1559045" cy="3636088"/>
              <a:chOff x="5926254" y="2745850"/>
              <a:chExt cx="1559045" cy="3636088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6B0A27A-E4C0-864F-9391-30209F078F3F}"/>
                  </a:ext>
                </a:extLst>
              </p:cNvPr>
              <p:cNvGrpSpPr/>
              <p:nvPr/>
            </p:nvGrpSpPr>
            <p:grpSpPr>
              <a:xfrm>
                <a:off x="5926254" y="2745850"/>
                <a:ext cx="1546345" cy="3636088"/>
                <a:chOff x="5926254" y="2745850"/>
                <a:chExt cx="1546345" cy="3636088"/>
              </a:xfrm>
            </p:grpSpPr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68F3A029-87AF-7442-B9E7-6F26463D229F}"/>
                    </a:ext>
                  </a:extLst>
                </p:cNvPr>
                <p:cNvSpPr/>
                <p:nvPr/>
              </p:nvSpPr>
              <p:spPr>
                <a:xfrm>
                  <a:off x="5926254" y="2745850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ounded Rectangle 30">
                  <a:extLst>
                    <a:ext uri="{FF2B5EF4-FFF2-40B4-BE49-F238E27FC236}">
                      <a16:creationId xmlns:a16="http://schemas.microsoft.com/office/drawing/2014/main" id="{E16F3C7F-70BC-7F4A-877F-DA392557487D}"/>
                    </a:ext>
                  </a:extLst>
                </p:cNvPr>
                <p:cNvSpPr/>
                <p:nvPr/>
              </p:nvSpPr>
              <p:spPr>
                <a:xfrm>
                  <a:off x="5926254" y="3592742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ounded Rectangle 31">
                  <a:extLst>
                    <a:ext uri="{FF2B5EF4-FFF2-40B4-BE49-F238E27FC236}">
                      <a16:creationId xmlns:a16="http://schemas.microsoft.com/office/drawing/2014/main" id="{740366FE-334E-CD49-BF42-85E6E46016D7}"/>
                    </a:ext>
                  </a:extLst>
                </p:cNvPr>
                <p:cNvSpPr/>
                <p:nvPr/>
              </p:nvSpPr>
              <p:spPr>
                <a:xfrm>
                  <a:off x="5926254" y="4367154"/>
                  <a:ext cx="1546345" cy="614736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651CCD54-11C9-7847-ABC6-9B2DD614DA59}"/>
                    </a:ext>
                  </a:extLst>
                </p:cNvPr>
                <p:cNvSpPr/>
                <p:nvPr/>
              </p:nvSpPr>
              <p:spPr>
                <a:xfrm>
                  <a:off x="5926254" y="5118465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ounded Rectangle 33">
                  <a:extLst>
                    <a:ext uri="{FF2B5EF4-FFF2-40B4-BE49-F238E27FC236}">
                      <a16:creationId xmlns:a16="http://schemas.microsoft.com/office/drawing/2014/main" id="{AE6C1A0E-B135-FD43-9575-6AA5C8FDB5BD}"/>
                    </a:ext>
                  </a:extLst>
                </p:cNvPr>
                <p:cNvSpPr/>
                <p:nvPr/>
              </p:nvSpPr>
              <p:spPr>
                <a:xfrm>
                  <a:off x="5926254" y="5797296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6" name="Elbow Connector 25">
                <a:extLst>
                  <a:ext uri="{FF2B5EF4-FFF2-40B4-BE49-F238E27FC236}">
                    <a16:creationId xmlns:a16="http://schemas.microsoft.com/office/drawing/2014/main" id="{AF926236-497F-3E4A-8378-C958B163139D}"/>
                  </a:ext>
                </a:extLst>
              </p:cNvPr>
              <p:cNvCxnSpPr>
                <a:cxnSpLocks/>
                <a:stCxn id="30" idx="3"/>
                <a:endCxn id="31" idx="3"/>
              </p:cNvCxnSpPr>
              <p:nvPr/>
            </p:nvCxnSpPr>
            <p:spPr>
              <a:xfrm>
                <a:off x="7472599" y="3101009"/>
                <a:ext cx="12700" cy="846892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3183D2A1-18B6-894C-9851-9EC29DF7FB0B}"/>
                  </a:ext>
                </a:extLst>
              </p:cNvPr>
              <p:cNvCxnSpPr>
                <a:cxnSpLocks/>
                <a:stCxn id="31" idx="1"/>
                <a:endCxn id="32" idx="1"/>
              </p:cNvCxnSpPr>
              <p:nvPr/>
            </p:nvCxnSpPr>
            <p:spPr>
              <a:xfrm rot="10800000" flipV="1">
                <a:off x="5926254" y="3947900"/>
                <a:ext cx="12700" cy="72662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Elbow Connector 27">
                <a:extLst>
                  <a:ext uri="{FF2B5EF4-FFF2-40B4-BE49-F238E27FC236}">
                    <a16:creationId xmlns:a16="http://schemas.microsoft.com/office/drawing/2014/main" id="{03BF04D5-5E90-2848-9727-C4B40161F8D2}"/>
                  </a:ext>
                </a:extLst>
              </p:cNvPr>
              <p:cNvCxnSpPr>
                <a:cxnSpLocks/>
                <a:stCxn id="32" idx="3"/>
                <a:endCxn id="33" idx="3"/>
              </p:cNvCxnSpPr>
              <p:nvPr/>
            </p:nvCxnSpPr>
            <p:spPr>
              <a:xfrm>
                <a:off x="7472599" y="4674522"/>
                <a:ext cx="12700" cy="736264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Elbow Connector 28">
                <a:extLst>
                  <a:ext uri="{FF2B5EF4-FFF2-40B4-BE49-F238E27FC236}">
                    <a16:creationId xmlns:a16="http://schemas.microsoft.com/office/drawing/2014/main" id="{0A56C4F4-E990-C44A-9C73-0EBF04D235B5}"/>
                  </a:ext>
                </a:extLst>
              </p:cNvPr>
              <p:cNvCxnSpPr>
                <a:cxnSpLocks/>
                <a:stCxn id="33" idx="1"/>
                <a:endCxn id="34" idx="1"/>
              </p:cNvCxnSpPr>
              <p:nvPr/>
            </p:nvCxnSpPr>
            <p:spPr>
              <a:xfrm rot="10800000" flipV="1">
                <a:off x="5926254" y="5410785"/>
                <a:ext cx="12700" cy="67883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4DF3EB-4824-BF4B-B2B3-7EDC1BBCECC7}"/>
              </a:ext>
            </a:extLst>
          </p:cNvPr>
          <p:cNvGrpSpPr/>
          <p:nvPr/>
        </p:nvGrpSpPr>
        <p:grpSpPr>
          <a:xfrm>
            <a:off x="475576" y="1178922"/>
            <a:ext cx="2386656" cy="5441576"/>
            <a:chOff x="2185344" y="871954"/>
            <a:chExt cx="2386656" cy="544157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AB81D5E-2C79-334D-8F58-03F89AF01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5344" y="871954"/>
              <a:ext cx="2386656" cy="5441576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BD2FC6B-029D-4340-8AF6-970950B84752}"/>
                </a:ext>
              </a:extLst>
            </p:cNvPr>
            <p:cNvGrpSpPr/>
            <p:nvPr/>
          </p:nvGrpSpPr>
          <p:grpSpPr>
            <a:xfrm>
              <a:off x="2607452" y="2100555"/>
              <a:ext cx="1640541" cy="3299012"/>
              <a:chOff x="6212541" y="1613647"/>
              <a:chExt cx="1640541" cy="3299012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AC0C0C0-FBDD-B241-A52D-B5E275DCA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16136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57FFD8A-8E0D-194A-9030-66359847F7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2358590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F302F31-FF61-F847-BFF4-4AFA6B2EE1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039036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D3293FD-0D43-4A4D-B8EA-960CB9ECFB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7472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2FCDAE1-7406-4C4C-8B9E-EC409F6BD4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312024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BDE2150-0908-EB4F-811D-B18EB24A16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912659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A2FB5F4-A928-7F4B-915E-5B2D42AEC68C}"/>
              </a:ext>
            </a:extLst>
          </p:cNvPr>
          <p:cNvSpPr txBox="1"/>
          <p:nvPr/>
        </p:nvSpPr>
        <p:spPr>
          <a:xfrm>
            <a:off x="717177" y="139648"/>
            <a:ext cx="3248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17.3</a:t>
            </a:r>
            <a:r>
              <a:rPr lang="zh-CN" altLang="en-US" sz="3200" dirty="0"/>
              <a:t> </a:t>
            </a:r>
            <a:r>
              <a:rPr lang="en-US" altLang="zh-CN" sz="3200" dirty="0"/>
              <a:t>Do</a:t>
            </a:r>
            <a:r>
              <a:rPr lang="zh-CN" altLang="en-US" sz="3200" dirty="0"/>
              <a:t> </a:t>
            </a:r>
            <a:r>
              <a:rPr lang="en-US" altLang="zh-CN" sz="3200" dirty="0"/>
              <a:t>both</a:t>
            </a:r>
            <a:r>
              <a:rPr lang="zh-CN" altLang="en-US" sz="3200" dirty="0"/>
              <a:t> </a:t>
            </a:r>
            <a:r>
              <a:rPr lang="en-US" altLang="zh-CN" sz="3200" dirty="0"/>
              <a:t>fast?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304942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AF170A-9AE0-1711-38A3-3EBBD7EE2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5 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26974-203C-3167-CEE0-F7CC11DEF539}"/>
              </a:ext>
            </a:extLst>
          </p:cNvPr>
          <p:cNvSpPr txBox="1"/>
          <p:nvPr/>
        </p:nvSpPr>
        <p:spPr>
          <a:xfrm>
            <a:off x="573144" y="2025039"/>
            <a:ext cx="2754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Reverse A stack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4FC7A08-ECCA-49DB-7090-F70607BF35AB}"/>
              </a:ext>
            </a:extLst>
          </p:cNvPr>
          <p:cNvGrpSpPr/>
          <p:nvPr/>
        </p:nvGrpSpPr>
        <p:grpSpPr>
          <a:xfrm>
            <a:off x="6139934" y="444611"/>
            <a:ext cx="2715581" cy="3160856"/>
            <a:chOff x="5271051" y="2085152"/>
            <a:chExt cx="2715581" cy="3160856"/>
          </a:xfrm>
        </p:grpSpPr>
        <p:sp>
          <p:nvSpPr>
            <p:cNvPr id="9" name="Can 8">
              <a:extLst>
                <a:ext uri="{FF2B5EF4-FFF2-40B4-BE49-F238E27FC236}">
                  <a16:creationId xmlns:a16="http://schemas.microsoft.com/office/drawing/2014/main" id="{54A10D2B-532C-1F55-B1CF-7D1EE5327E34}"/>
                </a:ext>
              </a:extLst>
            </p:cNvPr>
            <p:cNvSpPr/>
            <p:nvPr/>
          </p:nvSpPr>
          <p:spPr>
            <a:xfrm>
              <a:off x="5546358" y="2269818"/>
              <a:ext cx="2263806" cy="798990"/>
            </a:xfrm>
            <a:prstGeom prst="ca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0" name="Can 9">
              <a:extLst>
                <a:ext uri="{FF2B5EF4-FFF2-40B4-BE49-F238E27FC236}">
                  <a16:creationId xmlns:a16="http://schemas.microsoft.com/office/drawing/2014/main" id="{2D5DB4BC-EF21-7CB6-ADE4-B28A9B974D5F}"/>
                </a:ext>
              </a:extLst>
            </p:cNvPr>
            <p:cNvSpPr/>
            <p:nvPr/>
          </p:nvSpPr>
          <p:spPr>
            <a:xfrm>
              <a:off x="5784800" y="3161948"/>
              <a:ext cx="1740023" cy="588145"/>
            </a:xfrm>
            <a:prstGeom prst="ca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1" name="Can 10">
              <a:extLst>
                <a:ext uri="{FF2B5EF4-FFF2-40B4-BE49-F238E27FC236}">
                  <a16:creationId xmlns:a16="http://schemas.microsoft.com/office/drawing/2014/main" id="{DFCB94A1-8025-8DF0-6BCD-EF651C7AAD9B}"/>
                </a:ext>
              </a:extLst>
            </p:cNvPr>
            <p:cNvSpPr/>
            <p:nvPr/>
          </p:nvSpPr>
          <p:spPr>
            <a:xfrm>
              <a:off x="5995933" y="3781711"/>
              <a:ext cx="1136341" cy="528222"/>
            </a:xfrm>
            <a:prstGeom prst="ca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E2CE35E7-EAF6-64ED-C3B1-D4C867761D9A}"/>
                </a:ext>
              </a:extLst>
            </p:cNvPr>
            <p:cNvSpPr/>
            <p:nvPr/>
          </p:nvSpPr>
          <p:spPr>
            <a:xfrm>
              <a:off x="6166829" y="4328904"/>
              <a:ext cx="794551" cy="528221"/>
            </a:xfrm>
            <a:prstGeom prst="ca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6C868FA-F55D-FAF3-436D-20986326A7CA}"/>
                </a:ext>
              </a:extLst>
            </p:cNvPr>
            <p:cNvGrpSpPr/>
            <p:nvPr/>
          </p:nvGrpSpPr>
          <p:grpSpPr>
            <a:xfrm>
              <a:off x="5271051" y="2085152"/>
              <a:ext cx="2715581" cy="3160856"/>
              <a:chOff x="6518730" y="1249532"/>
              <a:chExt cx="1981200" cy="4358936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F2D821D-2CD8-F07B-4F67-4A16F58B29B9}"/>
                  </a:ext>
                </a:extLst>
              </p:cNvPr>
              <p:cNvCxnSpPr/>
              <p:nvPr/>
            </p:nvCxnSpPr>
            <p:spPr>
              <a:xfrm>
                <a:off x="6518730" y="1249532"/>
                <a:ext cx="0" cy="4358936"/>
              </a:xfrm>
              <a:prstGeom prst="line">
                <a:avLst/>
              </a:prstGeom>
              <a:ln w="317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8B2F4E9-EACB-D493-4258-F416D62FF1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18730" y="5608468"/>
                <a:ext cx="1981200" cy="0"/>
              </a:xfrm>
              <a:prstGeom prst="line">
                <a:avLst/>
              </a:prstGeom>
              <a:ln w="317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174BFEF-BAA6-3072-E1BE-6FA8A6B9AE12}"/>
                  </a:ext>
                </a:extLst>
              </p:cNvPr>
              <p:cNvCxnSpPr/>
              <p:nvPr/>
            </p:nvCxnSpPr>
            <p:spPr>
              <a:xfrm>
                <a:off x="8499930" y="1249532"/>
                <a:ext cx="0" cy="4358936"/>
              </a:xfrm>
              <a:prstGeom prst="line">
                <a:avLst/>
              </a:prstGeom>
              <a:ln w="317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695A9D7-4A91-FC13-CE11-DC5DA734D256}"/>
                  </a:ext>
                </a:extLst>
              </p:cNvPr>
              <p:cNvSpPr txBox="1"/>
              <p:nvPr/>
            </p:nvSpPr>
            <p:spPr>
              <a:xfrm>
                <a:off x="389188" y="4073403"/>
                <a:ext cx="4182812" cy="25853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Steps:</a:t>
                </a:r>
              </a:p>
              <a:p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Pop the top of the stack 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Reverse the rest of the stack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Insert the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the bottom of the stack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/>
                  <a:t>also recursing!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695A9D7-4A91-FC13-CE11-DC5DA734D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88" y="4073403"/>
                <a:ext cx="4182812" cy="2585323"/>
              </a:xfrm>
              <a:prstGeom prst="rect">
                <a:avLst/>
              </a:prstGeom>
              <a:blipFill>
                <a:blip r:embed="rId2"/>
                <a:stretch>
                  <a:fillRect l="-1212" t="-976" r="-303" b="-2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C498959-A4D6-069C-AF81-10D0795A6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921" y="4152659"/>
            <a:ext cx="3777001" cy="2506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5776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AF170A-9AE0-1711-38A3-3EBBD7EE2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5 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26974-203C-3167-CEE0-F7CC11DEF539}"/>
              </a:ext>
            </a:extLst>
          </p:cNvPr>
          <p:cNvSpPr txBox="1"/>
          <p:nvPr/>
        </p:nvSpPr>
        <p:spPr>
          <a:xfrm>
            <a:off x="806226" y="2455044"/>
            <a:ext cx="142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Sudoku</a:t>
            </a:r>
          </a:p>
        </p:txBody>
      </p:sp>
      <p:pic>
        <p:nvPicPr>
          <p:cNvPr id="19" name="Picture 2" descr="Sudoku - Wikipedia">
            <a:extLst>
              <a:ext uri="{FF2B5EF4-FFF2-40B4-BE49-F238E27FC236}">
                <a16:creationId xmlns:a16="http://schemas.microsoft.com/office/drawing/2014/main" id="{A176C8FB-61E4-8357-EC9E-36C1F7BF5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329" y="2159851"/>
            <a:ext cx="3219615" cy="321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282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AF170A-9AE0-1711-38A3-3EBBD7EE2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5 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26974-203C-3167-CEE0-F7CC11DEF539}"/>
              </a:ext>
            </a:extLst>
          </p:cNvPr>
          <p:cNvSpPr txBox="1"/>
          <p:nvPr/>
        </p:nvSpPr>
        <p:spPr>
          <a:xfrm>
            <a:off x="501426" y="1784087"/>
            <a:ext cx="142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Sudoku</a:t>
            </a:r>
          </a:p>
        </p:txBody>
      </p:sp>
      <p:pic>
        <p:nvPicPr>
          <p:cNvPr id="5122" name="Picture 2" descr="Sudoku - Wikipedia">
            <a:extLst>
              <a:ext uri="{FF2B5EF4-FFF2-40B4-BE49-F238E27FC236}">
                <a16:creationId xmlns:a16="http://schemas.microsoft.com/office/drawing/2014/main" id="{C7ED6FA6-46F1-31CF-876C-ED159E18A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129" y="1819192"/>
            <a:ext cx="3219615" cy="321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9EEB69-27BA-7850-5944-698DEE6A7317}"/>
                  </a:ext>
                </a:extLst>
              </p:cNvPr>
              <p:cNvSpPr txBox="1"/>
              <p:nvPr/>
            </p:nvSpPr>
            <p:spPr>
              <a:xfrm>
                <a:off x="806226" y="2824545"/>
                <a:ext cx="5430397" cy="36933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Solve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Move to each un-filled spot,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Find out candidate numbers for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This row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This column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3x3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Pic a number from the candidates and put it in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Solve (</a:t>
                </a:r>
                <a14:m>
                  <m:oMath xmlns:m="http://schemas.openxmlformats.org/officeDocument/2006/math"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9EEB69-27BA-7850-5944-698DEE6A7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226" y="2824545"/>
                <a:ext cx="5430397" cy="3693319"/>
              </a:xfrm>
              <a:prstGeom prst="rect">
                <a:avLst/>
              </a:prstGeom>
              <a:blipFill>
                <a:blip r:embed="rId3"/>
                <a:stretch>
                  <a:fillRect l="-699" t="-685" b="-1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114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AF170A-9AE0-1711-38A3-3EBBD7EE2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5 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26974-203C-3167-CEE0-F7CC11DEF539}"/>
              </a:ext>
            </a:extLst>
          </p:cNvPr>
          <p:cNvSpPr txBox="1"/>
          <p:nvPr/>
        </p:nvSpPr>
        <p:spPr>
          <a:xfrm>
            <a:off x="501426" y="1784087"/>
            <a:ext cx="142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Sudoku</a:t>
            </a:r>
          </a:p>
        </p:txBody>
      </p:sp>
      <p:pic>
        <p:nvPicPr>
          <p:cNvPr id="5122" name="Picture 2" descr="Sudoku - Wikipedia">
            <a:extLst>
              <a:ext uri="{FF2B5EF4-FFF2-40B4-BE49-F238E27FC236}">
                <a16:creationId xmlns:a16="http://schemas.microsoft.com/office/drawing/2014/main" id="{C7ED6FA6-46F1-31CF-876C-ED159E18A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136" y="174279"/>
            <a:ext cx="1609808" cy="160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9EEB69-27BA-7850-5944-698DEE6A7317}"/>
                  </a:ext>
                </a:extLst>
              </p:cNvPr>
              <p:cNvSpPr txBox="1"/>
              <p:nvPr/>
            </p:nvSpPr>
            <p:spPr>
              <a:xfrm>
                <a:off x="295238" y="2642479"/>
                <a:ext cx="4393303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Solve</a:t>
                </a:r>
                <a14:m>
                  <m:oMath xmlns:m="http://schemas.openxmlformats.org/officeDocument/2006/math">
                    <m: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Move to each un-filled spot,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Find out candidate numbers for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This row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This column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3x3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Pic a number from the candidates and put it in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Solve (</a:t>
                </a:r>
                <a14:m>
                  <m:oMath xmlns:m="http://schemas.openxmlformats.org/officeDocument/2006/math"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9EEB69-27BA-7850-5944-698DEE6A7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38" y="2642479"/>
                <a:ext cx="4393303" cy="3970318"/>
              </a:xfrm>
              <a:prstGeom prst="rect">
                <a:avLst/>
              </a:prstGeom>
              <a:blipFill>
                <a:blip r:embed="rId3"/>
                <a:stretch>
                  <a:fillRect l="-865" t="-637" r="-2017" b="-1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F065410-9C7A-3B08-C2D2-2D3DBB9E9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106" y="3105559"/>
            <a:ext cx="4263838" cy="1522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68596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AF170A-9AE0-1711-38A3-3EBBD7EE2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5 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26974-203C-3167-CEE0-F7CC11DEF539}"/>
              </a:ext>
            </a:extLst>
          </p:cNvPr>
          <p:cNvSpPr txBox="1"/>
          <p:nvPr/>
        </p:nvSpPr>
        <p:spPr>
          <a:xfrm>
            <a:off x="501426" y="1784087"/>
            <a:ext cx="142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Sudoku</a:t>
            </a:r>
          </a:p>
        </p:txBody>
      </p:sp>
      <p:pic>
        <p:nvPicPr>
          <p:cNvPr id="5122" name="Picture 2" descr="Sudoku - Wikipedia">
            <a:extLst>
              <a:ext uri="{FF2B5EF4-FFF2-40B4-BE49-F238E27FC236}">
                <a16:creationId xmlns:a16="http://schemas.microsoft.com/office/drawing/2014/main" id="{C7ED6FA6-46F1-31CF-876C-ED159E18A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136" y="174279"/>
            <a:ext cx="1609808" cy="160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9EEB69-27BA-7850-5944-698DEE6A7317}"/>
                  </a:ext>
                </a:extLst>
              </p:cNvPr>
              <p:cNvSpPr txBox="1"/>
              <p:nvPr/>
            </p:nvSpPr>
            <p:spPr>
              <a:xfrm>
                <a:off x="295238" y="2642479"/>
                <a:ext cx="4393303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Solve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Move to each un-filled spot,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Find out candidate numbers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This row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This column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3x3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Pic a number from the candidates and put it in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Solve (</a:t>
                </a:r>
                <a14:m>
                  <m:oMath xmlns:m="http://schemas.openxmlformats.org/officeDocument/2006/math"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9EEB69-27BA-7850-5944-698DEE6A7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38" y="2642479"/>
                <a:ext cx="4393303" cy="3970318"/>
              </a:xfrm>
              <a:prstGeom prst="rect">
                <a:avLst/>
              </a:prstGeom>
              <a:blipFill>
                <a:blip r:embed="rId3"/>
                <a:stretch>
                  <a:fillRect l="-865" t="-637" r="-2017" b="-1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1533C52-441D-5021-9491-3358351A5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559" y="2180022"/>
            <a:ext cx="3898956" cy="3962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81A5DF-3098-1FB7-80C5-150253159A08}"/>
                  </a:ext>
                </a:extLst>
              </p:cNvPr>
              <p:cNvSpPr txBox="1"/>
              <p:nvPr/>
            </p:nvSpPr>
            <p:spPr>
              <a:xfrm>
                <a:off x="4763635" y="1823011"/>
                <a:ext cx="46257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Inside Solve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81A5DF-3098-1FB7-80C5-150253159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635" y="1823011"/>
                <a:ext cx="4625788" cy="369332"/>
              </a:xfrm>
              <a:prstGeom prst="rect">
                <a:avLst/>
              </a:prstGeom>
              <a:blipFill>
                <a:blip r:embed="rId5"/>
                <a:stretch>
                  <a:fillRect l="-820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4215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AF170A-9AE0-1711-38A3-3EBBD7EE2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5 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26974-203C-3167-CEE0-F7CC11DEF539}"/>
              </a:ext>
            </a:extLst>
          </p:cNvPr>
          <p:cNvSpPr txBox="1"/>
          <p:nvPr/>
        </p:nvSpPr>
        <p:spPr>
          <a:xfrm>
            <a:off x="501426" y="1784087"/>
            <a:ext cx="142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Sudoku</a:t>
            </a:r>
          </a:p>
        </p:txBody>
      </p:sp>
      <p:pic>
        <p:nvPicPr>
          <p:cNvPr id="5122" name="Picture 2" descr="Sudoku - Wikipedia">
            <a:extLst>
              <a:ext uri="{FF2B5EF4-FFF2-40B4-BE49-F238E27FC236}">
                <a16:creationId xmlns:a16="http://schemas.microsoft.com/office/drawing/2014/main" id="{C7ED6FA6-46F1-31CF-876C-ED159E18A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136" y="174279"/>
            <a:ext cx="1609808" cy="160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9EEB69-27BA-7850-5944-698DEE6A7317}"/>
                  </a:ext>
                </a:extLst>
              </p:cNvPr>
              <p:cNvSpPr txBox="1"/>
              <p:nvPr/>
            </p:nvSpPr>
            <p:spPr>
              <a:xfrm>
                <a:off x="295238" y="2642479"/>
                <a:ext cx="4393303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Solve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Move to each un-filled spot,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Find out candidate numbers for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This row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This column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3x3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Pic a number from the candidates and put it in </a:t>
                </a:r>
                <a14:m>
                  <m:oMath xmlns:m="http://schemas.openxmlformats.org/officeDocument/2006/math">
                    <m: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Solve (</a:t>
                </a:r>
                <a14:m>
                  <m:oMath xmlns:m="http://schemas.openxmlformats.org/officeDocument/2006/math">
                    <m:r>
                      <a:rPr lang="en-US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9EEB69-27BA-7850-5944-698DEE6A7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38" y="2642479"/>
                <a:ext cx="4393303" cy="3970318"/>
              </a:xfrm>
              <a:prstGeom prst="rect">
                <a:avLst/>
              </a:prstGeom>
              <a:blipFill>
                <a:blip r:embed="rId3"/>
                <a:stretch>
                  <a:fillRect l="-865" t="-637" r="-2017" b="-1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FC9D121-F75D-D3DD-8C2C-8463DFA0D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636" y="2976281"/>
            <a:ext cx="3672327" cy="25706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ED9F4A-18D7-8B73-E05D-65C95702CD38}"/>
                  </a:ext>
                </a:extLst>
              </p:cNvPr>
              <p:cNvSpPr txBox="1"/>
              <p:nvPr/>
            </p:nvSpPr>
            <p:spPr>
              <a:xfrm>
                <a:off x="4763635" y="2555703"/>
                <a:ext cx="21212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Inside Solve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ED9F4A-18D7-8B73-E05D-65C95702C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635" y="2555703"/>
                <a:ext cx="2121259" cy="369332"/>
              </a:xfrm>
              <a:prstGeom prst="rect">
                <a:avLst/>
              </a:prstGeom>
              <a:blipFill>
                <a:blip r:embed="rId5"/>
                <a:stretch>
                  <a:fillRect l="-178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47532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4DE4A1-E885-5E26-A2F1-EB717D79A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– Endgame</a:t>
            </a:r>
          </a:p>
        </p:txBody>
      </p:sp>
      <p:pic>
        <p:nvPicPr>
          <p:cNvPr id="11" name="Picture 2" descr="Was Endgame The Final Avengers Movie? Why Another Is Inevitable">
            <a:extLst>
              <a:ext uri="{FF2B5EF4-FFF2-40B4-BE49-F238E27FC236}">
                <a16:creationId xmlns:a16="http://schemas.microsoft.com/office/drawing/2014/main" id="{3063CC12-D500-DD17-4CCB-B4FDE564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30" y="2070847"/>
            <a:ext cx="8123071" cy="406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875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4DE4A1-E885-5E26-A2F1-EB717D79A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1CC488-CBFD-1587-EC8E-D14705CA0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67" y="2008970"/>
            <a:ext cx="3082904" cy="1466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031468D-2DE4-69E8-C1BC-18D5788E8179}"/>
              </a:ext>
            </a:extLst>
          </p:cNvPr>
          <p:cNvGrpSpPr/>
          <p:nvPr/>
        </p:nvGrpSpPr>
        <p:grpSpPr>
          <a:xfrm>
            <a:off x="406867" y="4061161"/>
            <a:ext cx="3573463" cy="1629043"/>
            <a:chOff x="406867" y="4061161"/>
            <a:chExt cx="3573463" cy="162904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A0EDFFD-2115-B9E2-146D-17B62D48F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868" y="4430494"/>
              <a:ext cx="3573462" cy="125971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923E8E-8DED-2FD0-9CFC-652FF7102E95}"/>
                </a:ext>
              </a:extLst>
            </p:cNvPr>
            <p:cNvSpPr txBox="1"/>
            <p:nvPr/>
          </p:nvSpPr>
          <p:spPr>
            <a:xfrm>
              <a:off x="406867" y="4061161"/>
              <a:ext cx="1388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Homework 5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A4EAFA2-30BB-9DB3-D696-9051A7BB8CF5}"/>
              </a:ext>
            </a:extLst>
          </p:cNvPr>
          <p:cNvSpPr txBox="1"/>
          <p:nvPr/>
        </p:nvSpPr>
        <p:spPr>
          <a:xfrm>
            <a:off x="4572000" y="366490"/>
            <a:ext cx="3786421" cy="2862322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0000"/>
                </a:solidFill>
              </a:rPr>
              <a:t>Final-</a:t>
            </a:r>
            <a:r>
              <a:rPr lang="en-US" b="1" dirty="0">
                <a:solidFill>
                  <a:srgbClr val="0070C0"/>
                </a:solidFill>
              </a:rPr>
              <a:t>homework/project</a:t>
            </a:r>
          </a:p>
          <a:p>
            <a:endParaRPr lang="en-US" b="1" dirty="0">
              <a:solidFill>
                <a:srgbClr val="01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To be release on Monday (5/30)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1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3 problems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2 regular (1 recursion + 1 tree)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1 extra credit for homework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1 has 60pt of final exam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1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Due 6/10 (2 days after final)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2FFDC3-0229-AC6B-F6E5-2E9A28535A8E}"/>
              </a:ext>
            </a:extLst>
          </p:cNvPr>
          <p:cNvSpPr txBox="1"/>
          <p:nvPr/>
        </p:nvSpPr>
        <p:spPr>
          <a:xfrm>
            <a:off x="4572000" y="3727800"/>
            <a:ext cx="4190634" cy="2585323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rgbClr val="010000"/>
                </a:solidFill>
              </a:defRPr>
            </a:lvl1pPr>
            <a:lvl2pPr marL="742950" lvl="1" indent="-285750">
              <a:buFont typeface="Arial" panose="020B0604020202020204" pitchFamily="34" charset="0"/>
              <a:buChar char="•"/>
              <a:defRPr sz="2000">
                <a:solidFill>
                  <a:srgbClr val="010000"/>
                </a:solidFill>
              </a:defRPr>
            </a:lvl2pPr>
          </a:lstStyle>
          <a:p>
            <a:r>
              <a:rPr lang="en-US" sz="1800" dirty="0"/>
              <a:t>Final-</a:t>
            </a:r>
            <a:r>
              <a:rPr lang="en-US" sz="1800" dirty="0">
                <a:solidFill>
                  <a:srgbClr val="FF0000"/>
                </a:solidFill>
              </a:rPr>
              <a:t>exam</a:t>
            </a:r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6/8 (Wednesday) during lecture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40pts (the other 60 in the final project)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Same format as midterm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Comprehensive (everything)</a:t>
            </a:r>
          </a:p>
        </p:txBody>
      </p:sp>
    </p:spTree>
    <p:extLst>
      <p:ext uri="{BB962C8B-B14F-4D97-AF65-F5344CB8AC3E}">
        <p14:creationId xmlns:p14="http://schemas.microsoft.com/office/powerpoint/2010/main" val="403557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02970E2F-906E-FD3F-B15A-14ADCABF4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918" y="5864525"/>
            <a:ext cx="1914050" cy="109594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24DE4A1-E885-5E26-A2F1-EB717D79A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4EAFA2-30BB-9DB3-D696-9051A7BB8CF5}"/>
              </a:ext>
            </a:extLst>
          </p:cNvPr>
          <p:cNvSpPr txBox="1"/>
          <p:nvPr/>
        </p:nvSpPr>
        <p:spPr>
          <a:xfrm>
            <a:off x="381366" y="1691089"/>
            <a:ext cx="3786421" cy="2862322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10000"/>
                </a:solidFill>
              </a:rPr>
              <a:t>Final-</a:t>
            </a:r>
            <a:r>
              <a:rPr lang="en-US" b="1" dirty="0">
                <a:solidFill>
                  <a:srgbClr val="0070C0"/>
                </a:solidFill>
              </a:rPr>
              <a:t>homework/project</a:t>
            </a:r>
          </a:p>
          <a:p>
            <a:endParaRPr lang="en-US" b="1" dirty="0">
              <a:solidFill>
                <a:srgbClr val="01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To be release on Monday (5/30)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1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3 problems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2 regular (1 recursion + 1 tree)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1 extra credit for homework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1 has 60pt of final exam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1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Due 6/10 (2 days after final)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2FFDC3-0229-AC6B-F6E5-2E9A28535A8E}"/>
              </a:ext>
            </a:extLst>
          </p:cNvPr>
          <p:cNvSpPr txBox="1"/>
          <p:nvPr/>
        </p:nvSpPr>
        <p:spPr>
          <a:xfrm>
            <a:off x="4664881" y="1829588"/>
            <a:ext cx="4190634" cy="2585323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rgbClr val="010000"/>
                </a:solidFill>
              </a:defRPr>
            </a:lvl1pPr>
            <a:lvl2pPr marL="742950" lvl="1" indent="-285750">
              <a:buFont typeface="Arial" panose="020B0604020202020204" pitchFamily="34" charset="0"/>
              <a:buChar char="•"/>
              <a:defRPr sz="2000">
                <a:solidFill>
                  <a:srgbClr val="010000"/>
                </a:solidFill>
              </a:defRPr>
            </a:lvl2pPr>
          </a:lstStyle>
          <a:p>
            <a:r>
              <a:rPr lang="en-US" sz="1800" dirty="0"/>
              <a:t>Final-</a:t>
            </a:r>
            <a:r>
              <a:rPr lang="en-US" sz="1800" dirty="0">
                <a:solidFill>
                  <a:srgbClr val="FF0000"/>
                </a:solidFill>
              </a:rPr>
              <a:t>exam</a:t>
            </a:r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6/8 (Wednesday) during lecture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40pts (the other 60 in the final project)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Same format as midterm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Comprehensive (everything)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97077CF-11DB-4680-73CF-BC6A36FB1270}"/>
              </a:ext>
            </a:extLst>
          </p:cNvPr>
          <p:cNvGrpSpPr/>
          <p:nvPr/>
        </p:nvGrpSpPr>
        <p:grpSpPr>
          <a:xfrm>
            <a:off x="1236267" y="5166911"/>
            <a:ext cx="6857227" cy="1076194"/>
            <a:chOff x="1034041" y="4788333"/>
            <a:chExt cx="6857227" cy="1076194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EBD2C68-CA0C-5239-9DF4-FFB93F9381C4}"/>
                </a:ext>
              </a:extLst>
            </p:cNvPr>
            <p:cNvCxnSpPr>
              <a:cxnSpLocks/>
            </p:cNvCxnSpPr>
            <p:nvPr/>
          </p:nvCxnSpPr>
          <p:spPr>
            <a:xfrm>
              <a:off x="1034041" y="5281301"/>
              <a:ext cx="6597353" cy="21363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A79A656-A80B-B772-6587-2AC0B7560F9B}"/>
                </a:ext>
              </a:extLst>
            </p:cNvPr>
            <p:cNvCxnSpPr/>
            <p:nvPr/>
          </p:nvCxnSpPr>
          <p:spPr>
            <a:xfrm>
              <a:off x="1384418" y="5165938"/>
              <a:ext cx="0" cy="29910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1818F20-AA48-69B0-FB14-0F6A8438E2D8}"/>
                </a:ext>
              </a:extLst>
            </p:cNvPr>
            <p:cNvCxnSpPr/>
            <p:nvPr/>
          </p:nvCxnSpPr>
          <p:spPr>
            <a:xfrm>
              <a:off x="1736042" y="5165938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FC25DD4-3C60-F31C-8174-0003911055DE}"/>
                </a:ext>
              </a:extLst>
            </p:cNvPr>
            <p:cNvCxnSpPr/>
            <p:nvPr/>
          </p:nvCxnSpPr>
          <p:spPr>
            <a:xfrm>
              <a:off x="2087666" y="5144573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DB8812-B4C6-CE66-354C-632AC6E8CAE9}"/>
                </a:ext>
              </a:extLst>
            </p:cNvPr>
            <p:cNvCxnSpPr/>
            <p:nvPr/>
          </p:nvCxnSpPr>
          <p:spPr>
            <a:xfrm>
              <a:off x="2439290" y="5165937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3814E9-CD1E-2A68-5F15-034691AF3039}"/>
                </a:ext>
              </a:extLst>
            </p:cNvPr>
            <p:cNvCxnSpPr>
              <a:cxnSpLocks/>
            </p:cNvCxnSpPr>
            <p:nvPr/>
          </p:nvCxnSpPr>
          <p:spPr>
            <a:xfrm>
              <a:off x="2790914" y="5138874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0CF0B73-8AFC-FBAF-638E-55355753C5DE}"/>
                </a:ext>
              </a:extLst>
            </p:cNvPr>
            <p:cNvCxnSpPr/>
            <p:nvPr/>
          </p:nvCxnSpPr>
          <p:spPr>
            <a:xfrm>
              <a:off x="3142538" y="5165937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6132BBC-D835-1483-A2FD-07EC3CB5BB86}"/>
                </a:ext>
              </a:extLst>
            </p:cNvPr>
            <p:cNvCxnSpPr/>
            <p:nvPr/>
          </p:nvCxnSpPr>
          <p:spPr>
            <a:xfrm>
              <a:off x="3494162" y="5138874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FE9BBF8-A6BC-9529-7321-E05523CCC522}"/>
                </a:ext>
              </a:extLst>
            </p:cNvPr>
            <p:cNvCxnSpPr/>
            <p:nvPr/>
          </p:nvCxnSpPr>
          <p:spPr>
            <a:xfrm>
              <a:off x="3845786" y="5158814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B03E8D-D5CB-1993-9681-DC1CF133DE84}"/>
                </a:ext>
              </a:extLst>
            </p:cNvPr>
            <p:cNvCxnSpPr/>
            <p:nvPr/>
          </p:nvCxnSpPr>
          <p:spPr>
            <a:xfrm>
              <a:off x="4197410" y="5158814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829F5A4-2EB7-C718-321B-ECC384F136B1}"/>
                </a:ext>
              </a:extLst>
            </p:cNvPr>
            <p:cNvCxnSpPr/>
            <p:nvPr/>
          </p:nvCxnSpPr>
          <p:spPr>
            <a:xfrm>
              <a:off x="4549034" y="5137449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536EAF9-2C9E-D115-49F5-EEBB44326EA6}"/>
                </a:ext>
              </a:extLst>
            </p:cNvPr>
            <p:cNvCxnSpPr/>
            <p:nvPr/>
          </p:nvCxnSpPr>
          <p:spPr>
            <a:xfrm>
              <a:off x="4900658" y="5158813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9A09B2D-4AE3-B373-735B-EC1EEB3FDB7A}"/>
                </a:ext>
              </a:extLst>
            </p:cNvPr>
            <p:cNvCxnSpPr>
              <a:cxnSpLocks/>
            </p:cNvCxnSpPr>
            <p:nvPr/>
          </p:nvCxnSpPr>
          <p:spPr>
            <a:xfrm>
              <a:off x="5252282" y="5131750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5B65F90-5A6D-D461-A38C-30DBA05F5048}"/>
                </a:ext>
              </a:extLst>
            </p:cNvPr>
            <p:cNvCxnSpPr/>
            <p:nvPr/>
          </p:nvCxnSpPr>
          <p:spPr>
            <a:xfrm>
              <a:off x="5603906" y="5158813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FA7869D-5A34-21F1-6F29-681F9EB3F38F}"/>
                </a:ext>
              </a:extLst>
            </p:cNvPr>
            <p:cNvCxnSpPr/>
            <p:nvPr/>
          </p:nvCxnSpPr>
          <p:spPr>
            <a:xfrm>
              <a:off x="5955530" y="5131750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614BC95-104E-8636-4981-DA8411997506}"/>
                </a:ext>
              </a:extLst>
            </p:cNvPr>
            <p:cNvCxnSpPr>
              <a:cxnSpLocks/>
            </p:cNvCxnSpPr>
            <p:nvPr/>
          </p:nvCxnSpPr>
          <p:spPr>
            <a:xfrm>
              <a:off x="6307154" y="5131749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B1808CD-658F-3872-147D-C293739EB267}"/>
                </a:ext>
              </a:extLst>
            </p:cNvPr>
            <p:cNvCxnSpPr/>
            <p:nvPr/>
          </p:nvCxnSpPr>
          <p:spPr>
            <a:xfrm>
              <a:off x="6658778" y="5158812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386C63D-B161-9BE6-244E-8BEB1B51B998}"/>
                </a:ext>
              </a:extLst>
            </p:cNvPr>
            <p:cNvCxnSpPr/>
            <p:nvPr/>
          </p:nvCxnSpPr>
          <p:spPr>
            <a:xfrm>
              <a:off x="7010399" y="5131749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959B43-B4EB-1282-4203-062BF58F2794}"/>
                </a:ext>
              </a:extLst>
            </p:cNvPr>
            <p:cNvSpPr txBox="1"/>
            <p:nvPr/>
          </p:nvSpPr>
          <p:spPr>
            <a:xfrm>
              <a:off x="1034041" y="5587528"/>
              <a:ext cx="5480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Today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B098B8F-1B0B-844A-E061-FB94F14F364F}"/>
                </a:ext>
              </a:extLst>
            </p:cNvPr>
            <p:cNvSpPr txBox="1"/>
            <p:nvPr/>
          </p:nvSpPr>
          <p:spPr>
            <a:xfrm>
              <a:off x="1219840" y="4794191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25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7B8584A-ACAB-8D15-465A-99861212FA54}"/>
                </a:ext>
              </a:extLst>
            </p:cNvPr>
            <p:cNvSpPr txBox="1"/>
            <p:nvPr/>
          </p:nvSpPr>
          <p:spPr>
            <a:xfrm>
              <a:off x="3312691" y="4788333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31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438CF35-F724-5E66-BCAF-8A7D6EA18ADA}"/>
                </a:ext>
              </a:extLst>
            </p:cNvPr>
            <p:cNvSpPr txBox="1"/>
            <p:nvPr/>
          </p:nvSpPr>
          <p:spPr>
            <a:xfrm>
              <a:off x="6169135" y="4793134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E301694-EF23-B8C6-CB3F-F1B935E334EF}"/>
                </a:ext>
              </a:extLst>
            </p:cNvPr>
            <p:cNvSpPr txBox="1"/>
            <p:nvPr/>
          </p:nvSpPr>
          <p:spPr>
            <a:xfrm>
              <a:off x="6826695" y="4796879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50C34D7-4431-2A5B-A4A2-CDAF6446E716}"/>
                </a:ext>
              </a:extLst>
            </p:cNvPr>
            <p:cNvSpPr txBox="1"/>
            <p:nvPr/>
          </p:nvSpPr>
          <p:spPr>
            <a:xfrm>
              <a:off x="2607210" y="4796878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29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A96FD57-4FD3-56A4-BCCE-208F859983F0}"/>
                </a:ext>
              </a:extLst>
            </p:cNvPr>
            <p:cNvSpPr txBox="1"/>
            <p:nvPr/>
          </p:nvSpPr>
          <p:spPr>
            <a:xfrm>
              <a:off x="2388697" y="5587526"/>
              <a:ext cx="7254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hw5 due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04F8790-4E81-4181-A640-3B62D37A539F}"/>
                </a:ext>
              </a:extLst>
            </p:cNvPr>
            <p:cNvSpPr txBox="1"/>
            <p:nvPr/>
          </p:nvSpPr>
          <p:spPr>
            <a:xfrm>
              <a:off x="5881524" y="5587526"/>
              <a:ext cx="8512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Final exam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299D515-F15E-9F40-8DE1-3064B695487E}"/>
                </a:ext>
              </a:extLst>
            </p:cNvPr>
            <p:cNvSpPr txBox="1"/>
            <p:nvPr/>
          </p:nvSpPr>
          <p:spPr>
            <a:xfrm>
              <a:off x="6914141" y="5587526"/>
              <a:ext cx="9771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Final hw due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3668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F0EFF3D-A7E4-D945-AFAD-2E05DBFE9808}"/>
              </a:ext>
            </a:extLst>
          </p:cNvPr>
          <p:cNvGrpSpPr/>
          <p:nvPr/>
        </p:nvGrpSpPr>
        <p:grpSpPr>
          <a:xfrm>
            <a:off x="757517" y="110529"/>
            <a:ext cx="7628965" cy="3925447"/>
            <a:chOff x="0" y="1041000"/>
            <a:chExt cx="9144000" cy="4776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B0300E3-4F9C-B445-B590-84C7ADC0B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041000"/>
              <a:ext cx="9144000" cy="4776000"/>
            </a:xfrm>
            <a:prstGeom prst="rect">
              <a:avLst/>
            </a:prstGeom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0E1C7F6-BCD7-C447-9F49-9CB3F4084EF4}"/>
                </a:ext>
              </a:extLst>
            </p:cNvPr>
            <p:cNvSpPr/>
            <p:nvPr/>
          </p:nvSpPr>
          <p:spPr>
            <a:xfrm>
              <a:off x="2958936" y="1197062"/>
              <a:ext cx="1546345" cy="846892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905EEEA-A489-A64B-BF19-02717973C465}"/>
                </a:ext>
              </a:extLst>
            </p:cNvPr>
            <p:cNvSpPr/>
            <p:nvPr/>
          </p:nvSpPr>
          <p:spPr>
            <a:xfrm>
              <a:off x="780513" y="3155578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6596B6B8-19F7-DA45-8F4B-DFC996F8F6C1}"/>
                </a:ext>
              </a:extLst>
            </p:cNvPr>
            <p:cNvSpPr/>
            <p:nvPr/>
          </p:nvSpPr>
          <p:spPr>
            <a:xfrm>
              <a:off x="5567082" y="3209368"/>
              <a:ext cx="151503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1A0F1E8-C18C-C24E-808F-09B7167E3172}"/>
                </a:ext>
              </a:extLst>
            </p:cNvPr>
            <p:cNvSpPr/>
            <p:nvPr/>
          </p:nvSpPr>
          <p:spPr>
            <a:xfrm>
              <a:off x="1757666" y="44862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667F862-DF18-1E42-AE6D-401CE321D3E9}"/>
                </a:ext>
              </a:extLst>
            </p:cNvPr>
            <p:cNvSpPr/>
            <p:nvPr/>
          </p:nvSpPr>
          <p:spPr>
            <a:xfrm>
              <a:off x="0" y="44862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E2E6C142-149D-E147-A5D8-06EC6260CC27}"/>
                </a:ext>
              </a:extLst>
            </p:cNvPr>
            <p:cNvSpPr/>
            <p:nvPr/>
          </p:nvSpPr>
          <p:spPr>
            <a:xfrm>
              <a:off x="4747395" y="46257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54A42C6F-E7A4-154B-923B-FDD9F14295E3}"/>
                </a:ext>
              </a:extLst>
            </p:cNvPr>
            <p:cNvSpPr/>
            <p:nvPr/>
          </p:nvSpPr>
          <p:spPr>
            <a:xfrm>
              <a:off x="7386334" y="4742331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D8DB0A4-8D57-6C47-A06A-A0696770B03B}"/>
              </a:ext>
            </a:extLst>
          </p:cNvPr>
          <p:cNvSpPr txBox="1"/>
          <p:nvPr/>
        </p:nvSpPr>
        <p:spPr>
          <a:xfrm>
            <a:off x="4449514" y="4507359"/>
            <a:ext cx="3488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ops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2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A1751D-E1EE-024E-BE4D-C705BFE2E400}"/>
              </a:ext>
            </a:extLst>
          </p:cNvPr>
          <p:cNvSpPr txBox="1"/>
          <p:nvPr/>
        </p:nvSpPr>
        <p:spPr>
          <a:xfrm>
            <a:off x="618566" y="4501519"/>
            <a:ext cx="3412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comparison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1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80D4E8-72FE-0A42-A910-B2CC03D64133}"/>
              </a:ext>
            </a:extLst>
          </p:cNvPr>
          <p:cNvSpPr txBox="1"/>
          <p:nvPr/>
        </p:nvSpPr>
        <p:spPr>
          <a:xfrm>
            <a:off x="884130" y="6144810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Insertion: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2369E0-CF6C-F04D-A9F9-66CE5D7DFC6D}"/>
              </a:ext>
            </a:extLst>
          </p:cNvPr>
          <p:cNvSpPr txBox="1"/>
          <p:nvPr/>
        </p:nvSpPr>
        <p:spPr>
          <a:xfrm>
            <a:off x="884130" y="5327102"/>
            <a:ext cx="2205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location:</a:t>
            </a:r>
            <a:r>
              <a:rPr lang="zh-CN" altLang="en-US" dirty="0"/>
              <a:t> </a:t>
            </a:r>
            <a:r>
              <a:rPr lang="zh-CN" altLang="en-US" sz="3600" dirty="0">
                <a:solidFill>
                  <a:srgbClr val="00B050"/>
                </a:solidFill>
              </a:rPr>
              <a:t> 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F489D4-98D6-A543-8DED-CBFE3A2119DF}"/>
              </a:ext>
            </a:extLst>
          </p:cNvPr>
          <p:cNvSpPr txBox="1"/>
          <p:nvPr/>
        </p:nvSpPr>
        <p:spPr>
          <a:xfrm>
            <a:off x="698462" y="3909772"/>
            <a:ext cx="3112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10,000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79B5ED-4B27-EE4A-BB43-81DB0756932A}"/>
              </a:ext>
            </a:extLst>
          </p:cNvPr>
          <p:cNvSpPr txBox="1"/>
          <p:nvPr/>
        </p:nvSpPr>
        <p:spPr>
          <a:xfrm>
            <a:off x="2816438" y="5348320"/>
            <a:ext cx="833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50"/>
                </a:solidFill>
              </a:rPr>
              <a:t>13s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32EB22-D741-924F-BD84-B7F9E7AB72FE}"/>
                  </a:ext>
                </a:extLst>
              </p:cNvPr>
              <p:cNvSpPr txBox="1"/>
              <p:nvPr/>
            </p:nvSpPr>
            <p:spPr>
              <a:xfrm>
                <a:off x="1931292" y="6006310"/>
                <a:ext cx="7664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36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32EB22-D741-924F-BD84-B7F9E7AB7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292" y="6006310"/>
                <a:ext cx="766428" cy="646331"/>
              </a:xfrm>
              <a:prstGeom prst="rect">
                <a:avLst/>
              </a:prstGeom>
              <a:blipFill>
                <a:blip r:embed="rId3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386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E3879-F2D9-3244-8F04-CAB35FCE1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3571378-D0F9-E349-9E70-7DB79A159A00}"/>
              </a:ext>
            </a:extLst>
          </p:cNvPr>
          <p:cNvGrpSpPr/>
          <p:nvPr/>
        </p:nvGrpSpPr>
        <p:grpSpPr>
          <a:xfrm>
            <a:off x="1530737" y="2134361"/>
            <a:ext cx="5916697" cy="1101136"/>
            <a:chOff x="1299883" y="3343836"/>
            <a:chExt cx="5916697" cy="110113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9F3303E-FB83-E342-B6E0-BB5018765CB4}"/>
                </a:ext>
              </a:extLst>
            </p:cNvPr>
            <p:cNvSpPr/>
            <p:nvPr/>
          </p:nvSpPr>
          <p:spPr>
            <a:xfrm>
              <a:off x="129988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508585E-D337-B242-997E-FF9211B9D11F}"/>
                </a:ext>
              </a:extLst>
            </p:cNvPr>
            <p:cNvSpPr/>
            <p:nvPr/>
          </p:nvSpPr>
          <p:spPr>
            <a:xfrm>
              <a:off x="189155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91B1EB6-3218-2B46-A18A-03AFC7035B27}"/>
                </a:ext>
              </a:extLst>
            </p:cNvPr>
            <p:cNvSpPr/>
            <p:nvPr/>
          </p:nvSpPr>
          <p:spPr>
            <a:xfrm>
              <a:off x="248322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51CDA86-2636-414A-8984-7922913F9969}"/>
                </a:ext>
              </a:extLst>
            </p:cNvPr>
            <p:cNvSpPr/>
            <p:nvPr/>
          </p:nvSpPr>
          <p:spPr>
            <a:xfrm>
              <a:off x="307489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D4EE5C9-13C0-0743-B0E4-091DD96C6D41}"/>
                </a:ext>
              </a:extLst>
            </p:cNvPr>
            <p:cNvSpPr/>
            <p:nvPr/>
          </p:nvSpPr>
          <p:spPr>
            <a:xfrm>
              <a:off x="366656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52F47EA-2499-D642-90E8-19A897B0F263}"/>
                </a:ext>
              </a:extLst>
            </p:cNvPr>
            <p:cNvSpPr/>
            <p:nvPr/>
          </p:nvSpPr>
          <p:spPr>
            <a:xfrm>
              <a:off x="425823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8D27ABA-4BAD-8742-A7A4-7D3A60074911}"/>
                </a:ext>
              </a:extLst>
            </p:cNvPr>
            <p:cNvSpPr/>
            <p:nvPr/>
          </p:nvSpPr>
          <p:spPr>
            <a:xfrm>
              <a:off x="484990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0B613D7-A10E-2C47-9442-A4A29A3ECA3E}"/>
                </a:ext>
              </a:extLst>
            </p:cNvPr>
            <p:cNvSpPr/>
            <p:nvPr/>
          </p:nvSpPr>
          <p:spPr>
            <a:xfrm>
              <a:off x="544157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13B245-5AFC-B442-AAE7-DF9187B2539F}"/>
                </a:ext>
              </a:extLst>
            </p:cNvPr>
            <p:cNvSpPr/>
            <p:nvPr/>
          </p:nvSpPr>
          <p:spPr>
            <a:xfrm>
              <a:off x="603324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26A6AE4-4991-D54D-8BF6-325C671C348E}"/>
                </a:ext>
              </a:extLst>
            </p:cNvPr>
            <p:cNvSpPr/>
            <p:nvPr/>
          </p:nvSpPr>
          <p:spPr>
            <a:xfrm>
              <a:off x="662491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863FA6-164F-7F4A-834D-E967DE5E7FC2}"/>
                </a:ext>
              </a:extLst>
            </p:cNvPr>
            <p:cNvSpPr txBox="1"/>
            <p:nvPr/>
          </p:nvSpPr>
          <p:spPr>
            <a:xfrm>
              <a:off x="1497107" y="404308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88ACC8D-1CA6-0F44-8D49-E743466897F1}"/>
                </a:ext>
              </a:extLst>
            </p:cNvPr>
            <p:cNvSpPr txBox="1"/>
            <p:nvPr/>
          </p:nvSpPr>
          <p:spPr>
            <a:xfrm>
              <a:off x="2036545" y="404486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F2172DF-45E6-5542-8FDD-C34AAD066AC6}"/>
                </a:ext>
              </a:extLst>
            </p:cNvPr>
            <p:cNvSpPr txBox="1"/>
            <p:nvPr/>
          </p:nvSpPr>
          <p:spPr>
            <a:xfrm>
              <a:off x="2628215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864686E-D52C-F345-B148-53672F875AD8}"/>
                </a:ext>
              </a:extLst>
            </p:cNvPr>
            <p:cNvSpPr txBox="1"/>
            <p:nvPr/>
          </p:nvSpPr>
          <p:spPr>
            <a:xfrm>
              <a:off x="3219885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3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20D6B7-89DC-604E-A585-79E0B9A5BCC0}"/>
                </a:ext>
              </a:extLst>
            </p:cNvPr>
            <p:cNvSpPr txBox="1"/>
            <p:nvPr/>
          </p:nvSpPr>
          <p:spPr>
            <a:xfrm>
              <a:off x="3843786" y="404308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4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B2BED6F-4832-D64B-BE22-7FC249FA422F}"/>
                </a:ext>
              </a:extLst>
            </p:cNvPr>
            <p:cNvSpPr txBox="1"/>
            <p:nvPr/>
          </p:nvSpPr>
          <p:spPr>
            <a:xfrm>
              <a:off x="4383224" y="404486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5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960294C-B37E-4541-84B6-A25A04C9E6C2}"/>
                </a:ext>
              </a:extLst>
            </p:cNvPr>
            <p:cNvSpPr txBox="1"/>
            <p:nvPr/>
          </p:nvSpPr>
          <p:spPr>
            <a:xfrm>
              <a:off x="4974894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6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5D6F3E4-CFB1-CE43-8970-2F63A45D7F11}"/>
                </a:ext>
              </a:extLst>
            </p:cNvPr>
            <p:cNvSpPr txBox="1"/>
            <p:nvPr/>
          </p:nvSpPr>
          <p:spPr>
            <a:xfrm>
              <a:off x="5566564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7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B63F321-5D1C-6046-8A82-99B02B81A736}"/>
                </a:ext>
              </a:extLst>
            </p:cNvPr>
            <p:cNvSpPr txBox="1"/>
            <p:nvPr/>
          </p:nvSpPr>
          <p:spPr>
            <a:xfrm>
              <a:off x="6190465" y="4017968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8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15BAD39-4443-E44D-93F4-B56F8891CCEC}"/>
                </a:ext>
              </a:extLst>
            </p:cNvPr>
            <p:cNvSpPr txBox="1"/>
            <p:nvPr/>
          </p:nvSpPr>
          <p:spPr>
            <a:xfrm>
              <a:off x="6782135" y="4017968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9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45D4D80-1634-0945-B07F-7D0ED6683805}"/>
              </a:ext>
            </a:extLst>
          </p:cNvPr>
          <p:cNvSpPr/>
          <p:nvPr/>
        </p:nvSpPr>
        <p:spPr>
          <a:xfrm>
            <a:off x="3888444" y="213436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C57622C-4CB2-654F-869B-861C45D6ECC1}"/>
              </a:ext>
            </a:extLst>
          </p:cNvPr>
          <p:cNvSpPr/>
          <p:nvPr/>
        </p:nvSpPr>
        <p:spPr>
          <a:xfrm>
            <a:off x="2122407" y="213436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18F300A-8D95-E940-BEFE-60A1B854718B}"/>
              </a:ext>
            </a:extLst>
          </p:cNvPr>
          <p:cNvSpPr/>
          <p:nvPr/>
        </p:nvSpPr>
        <p:spPr>
          <a:xfrm>
            <a:off x="5672421" y="213436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5867182-6937-2C44-9164-3591E42E7597}"/>
              </a:ext>
            </a:extLst>
          </p:cNvPr>
          <p:cNvSpPr/>
          <p:nvPr/>
        </p:nvSpPr>
        <p:spPr>
          <a:xfrm>
            <a:off x="3936057" y="337939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2C514F9-696A-CC44-BD1F-1464C7B01E01}"/>
              </a:ext>
            </a:extLst>
          </p:cNvPr>
          <p:cNvSpPr/>
          <p:nvPr/>
        </p:nvSpPr>
        <p:spPr>
          <a:xfrm>
            <a:off x="2128816" y="337939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622B280-721B-174D-9FBB-F9AD22DEFA03}"/>
              </a:ext>
            </a:extLst>
          </p:cNvPr>
          <p:cNvSpPr/>
          <p:nvPr/>
        </p:nvSpPr>
        <p:spPr>
          <a:xfrm>
            <a:off x="5672421" y="3350259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C38EF32-5C0C-9746-A314-D9D415934296}"/>
              </a:ext>
            </a:extLst>
          </p:cNvPr>
          <p:cNvSpPr/>
          <p:nvPr/>
        </p:nvSpPr>
        <p:spPr>
          <a:xfrm>
            <a:off x="3936054" y="336926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91F6711-76B5-014B-BE4D-AC5A1A4E2568}"/>
              </a:ext>
            </a:extLst>
          </p:cNvPr>
          <p:cNvSpPr/>
          <p:nvPr/>
        </p:nvSpPr>
        <p:spPr>
          <a:xfrm>
            <a:off x="1675729" y="4158783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2D3EA2A-8AAE-4046-92A7-82D897C84CCC}"/>
              </a:ext>
            </a:extLst>
          </p:cNvPr>
          <p:cNvSpPr/>
          <p:nvPr/>
        </p:nvSpPr>
        <p:spPr>
          <a:xfrm>
            <a:off x="6099104" y="4156140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B8E7DA2-9E33-8A43-A11E-811FA13C1014}"/>
              </a:ext>
            </a:extLst>
          </p:cNvPr>
          <p:cNvCxnSpPr>
            <a:stCxn id="74" idx="1"/>
            <a:endCxn id="75" idx="0"/>
          </p:cNvCxnSpPr>
          <p:nvPr/>
        </p:nvCxnSpPr>
        <p:spPr>
          <a:xfrm flipH="1">
            <a:off x="1971564" y="3660614"/>
            <a:ext cx="1964490" cy="498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F102990-FF69-5B49-99E6-F290B9582057}"/>
              </a:ext>
            </a:extLst>
          </p:cNvPr>
          <p:cNvCxnSpPr>
            <a:cxnSpLocks/>
            <a:stCxn id="74" idx="3"/>
            <a:endCxn id="76" idx="0"/>
          </p:cNvCxnSpPr>
          <p:nvPr/>
        </p:nvCxnSpPr>
        <p:spPr>
          <a:xfrm>
            <a:off x="4527724" y="3660614"/>
            <a:ext cx="1867215" cy="4955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91485-9FE2-0848-B8DD-AF62E4C6A5C4}"/>
              </a:ext>
            </a:extLst>
          </p:cNvPr>
          <p:cNvSpPr/>
          <p:nvPr/>
        </p:nvSpPr>
        <p:spPr>
          <a:xfrm>
            <a:off x="671756" y="4882988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37B5258-15F3-9146-8F31-246816BC8C51}"/>
              </a:ext>
            </a:extLst>
          </p:cNvPr>
          <p:cNvCxnSpPr>
            <a:cxnSpLocks/>
            <a:stCxn id="75" idx="1"/>
            <a:endCxn id="87" idx="0"/>
          </p:cNvCxnSpPr>
          <p:nvPr/>
        </p:nvCxnSpPr>
        <p:spPr>
          <a:xfrm flipH="1">
            <a:off x="967591" y="4450136"/>
            <a:ext cx="708138" cy="43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CFCAA4BD-C037-0E43-9A1F-F23A75745ECC}"/>
              </a:ext>
            </a:extLst>
          </p:cNvPr>
          <p:cNvSpPr/>
          <p:nvPr/>
        </p:nvSpPr>
        <p:spPr>
          <a:xfrm>
            <a:off x="2536404" y="4871976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D231D902-C246-EA4F-9FF2-191E5C981EB6}"/>
              </a:ext>
            </a:extLst>
          </p:cNvPr>
          <p:cNvCxnSpPr>
            <a:cxnSpLocks/>
            <a:stCxn id="75" idx="3"/>
            <a:endCxn id="96" idx="0"/>
          </p:cNvCxnSpPr>
          <p:nvPr/>
        </p:nvCxnSpPr>
        <p:spPr>
          <a:xfrm>
            <a:off x="2267399" y="4450136"/>
            <a:ext cx="564840" cy="421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96BDA1F-C25E-BB41-8E0D-F28363BC15DF}"/>
              </a:ext>
            </a:extLst>
          </p:cNvPr>
          <p:cNvSpPr/>
          <p:nvPr/>
        </p:nvSpPr>
        <p:spPr>
          <a:xfrm>
            <a:off x="3379140" y="5564452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02D6976B-DA1F-3D4B-A063-21987EAD3DDD}"/>
              </a:ext>
            </a:extLst>
          </p:cNvPr>
          <p:cNvCxnSpPr>
            <a:cxnSpLocks/>
            <a:stCxn id="96" idx="3"/>
            <a:endCxn id="112" idx="0"/>
          </p:cNvCxnSpPr>
          <p:nvPr/>
        </p:nvCxnSpPr>
        <p:spPr>
          <a:xfrm>
            <a:off x="3128074" y="5163329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A5F8D90-128C-584F-9422-64E20A63DDA5}"/>
              </a:ext>
            </a:extLst>
          </p:cNvPr>
          <p:cNvSpPr/>
          <p:nvPr/>
        </p:nvSpPr>
        <p:spPr>
          <a:xfrm>
            <a:off x="5376586" y="488475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EB606294-7D2F-2144-B09D-B48223890165}"/>
              </a:ext>
            </a:extLst>
          </p:cNvPr>
          <p:cNvCxnSpPr>
            <a:cxnSpLocks/>
            <a:stCxn id="76" idx="1"/>
            <a:endCxn id="119" idx="0"/>
          </p:cNvCxnSpPr>
          <p:nvPr/>
        </p:nvCxnSpPr>
        <p:spPr>
          <a:xfrm flipH="1">
            <a:off x="5672421" y="4447493"/>
            <a:ext cx="426683" cy="437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663723A-96F1-2549-AC36-058E657CB1F4}"/>
              </a:ext>
            </a:extLst>
          </p:cNvPr>
          <p:cNvSpPr/>
          <p:nvPr/>
        </p:nvSpPr>
        <p:spPr>
          <a:xfrm>
            <a:off x="6022768" y="556051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190C9A0-B913-6546-8E2F-08AF89FADEBD}"/>
              </a:ext>
            </a:extLst>
          </p:cNvPr>
          <p:cNvCxnSpPr>
            <a:cxnSpLocks/>
            <a:stCxn id="119" idx="3"/>
            <a:endCxn id="127" idx="0"/>
          </p:cNvCxnSpPr>
          <p:nvPr/>
        </p:nvCxnSpPr>
        <p:spPr>
          <a:xfrm>
            <a:off x="5968256" y="5176107"/>
            <a:ext cx="350347" cy="384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067820F1-E789-C44F-952D-2B32802589B4}"/>
              </a:ext>
            </a:extLst>
          </p:cNvPr>
          <p:cNvCxnSpPr>
            <a:cxnSpLocks/>
            <a:stCxn id="76" idx="3"/>
            <a:endCxn id="130" idx="0"/>
          </p:cNvCxnSpPr>
          <p:nvPr/>
        </p:nvCxnSpPr>
        <p:spPr>
          <a:xfrm>
            <a:off x="6690774" y="4447493"/>
            <a:ext cx="458624" cy="4582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65D9C40-D3D4-AA44-97C8-0679A74CD130}"/>
              </a:ext>
            </a:extLst>
          </p:cNvPr>
          <p:cNvSpPr/>
          <p:nvPr/>
        </p:nvSpPr>
        <p:spPr>
          <a:xfrm>
            <a:off x="7208337" y="5941904"/>
            <a:ext cx="1716563" cy="101566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0E269A8-81BD-124E-A8B3-1B6E895EA3EF}"/>
              </a:ext>
            </a:extLst>
          </p:cNvPr>
          <p:cNvSpPr/>
          <p:nvPr/>
        </p:nvSpPr>
        <p:spPr>
          <a:xfrm>
            <a:off x="6853563" y="4905766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B526502-0819-2049-8C68-35A2F627E326}"/>
              </a:ext>
            </a:extLst>
          </p:cNvPr>
          <p:cNvCxnSpPr>
            <a:cxnSpLocks/>
            <a:stCxn id="130" idx="3"/>
            <a:endCxn id="137" idx="0"/>
          </p:cNvCxnSpPr>
          <p:nvPr/>
        </p:nvCxnSpPr>
        <p:spPr>
          <a:xfrm>
            <a:off x="7445233" y="5197119"/>
            <a:ext cx="426404" cy="364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4E5D664D-B500-B543-AF31-4495FC652964}"/>
              </a:ext>
            </a:extLst>
          </p:cNvPr>
          <p:cNvSpPr/>
          <p:nvPr/>
        </p:nvSpPr>
        <p:spPr>
          <a:xfrm>
            <a:off x="7575802" y="5561577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43838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5" grpId="0" animBg="1"/>
      <p:bldP spid="76" grpId="0" animBg="1"/>
      <p:bldP spid="87" grpId="0" animBg="1"/>
      <p:bldP spid="96" grpId="0" animBg="1"/>
      <p:bldP spid="112" grpId="0" animBg="1"/>
      <p:bldP spid="119" grpId="0" animBg="1"/>
      <p:bldP spid="127" grpId="0" animBg="1"/>
      <p:bldP spid="130" grpId="0" animBg="1"/>
      <p:bldP spid="13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C5F14D-D944-684C-8BD5-7CC8BADBF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10" y="1200290"/>
            <a:ext cx="6445891" cy="31027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3BA21A-ED1E-8C43-A6EB-E3D23714B111}"/>
              </a:ext>
            </a:extLst>
          </p:cNvPr>
          <p:cNvSpPr txBox="1"/>
          <p:nvPr/>
        </p:nvSpPr>
        <p:spPr>
          <a:xfrm>
            <a:off x="1255059" y="4796117"/>
            <a:ext cx="4277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How</a:t>
            </a:r>
            <a:r>
              <a:rPr lang="zh-CN" altLang="en-US" sz="2800" dirty="0"/>
              <a:t> </a:t>
            </a:r>
            <a:r>
              <a:rPr lang="en-US" altLang="zh-CN" sz="2800" dirty="0"/>
              <a:t>do</a:t>
            </a:r>
            <a:r>
              <a:rPr lang="zh-CN" altLang="en-US" sz="2800" dirty="0"/>
              <a:t> </a:t>
            </a:r>
            <a:r>
              <a:rPr lang="en-US" altLang="zh-CN" sz="2800" dirty="0"/>
              <a:t>we</a:t>
            </a:r>
            <a:r>
              <a:rPr lang="zh-CN" altLang="en-US" sz="2800" dirty="0"/>
              <a:t> </a:t>
            </a:r>
            <a:r>
              <a:rPr lang="en-US" altLang="zh-CN" sz="2800" dirty="0"/>
              <a:t>implement</a:t>
            </a:r>
            <a:r>
              <a:rPr lang="zh-CN" altLang="en-US" sz="2800" dirty="0"/>
              <a:t> </a:t>
            </a:r>
            <a:r>
              <a:rPr lang="en-US" altLang="zh-CN" sz="2800" dirty="0"/>
              <a:t>this?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00027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4DC80B-BB04-984B-A987-62AB75564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350" y="609676"/>
            <a:ext cx="5158650" cy="248314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7694D5A-2478-838E-9086-9B9B19E95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80" y="2474260"/>
            <a:ext cx="3672167" cy="4062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875217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11882</TotalTime>
  <Words>1698</Words>
  <Application>Microsoft Macintosh PowerPoint</Application>
  <PresentationFormat>On-screen Show (4:3)</PresentationFormat>
  <Paragraphs>735</Paragraphs>
  <Slides>58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70" baseType="lpstr">
      <vt:lpstr>Encode Sans Normal Black</vt:lpstr>
      <vt:lpstr>Uni Sans Regular</vt:lpstr>
      <vt:lpstr>Arial</vt:lpstr>
      <vt:lpstr>Bernard MT Condensed</vt:lpstr>
      <vt:lpstr>Calibri</vt:lpstr>
      <vt:lpstr>Cambria Math</vt:lpstr>
      <vt:lpstr>Lucida Grande</vt:lpstr>
      <vt:lpstr>Open Sans</vt:lpstr>
      <vt:lpstr>Open Sans Light</vt:lpstr>
      <vt:lpstr>Wingdings</vt:lpstr>
      <vt:lpstr>Custom Design</vt:lpstr>
      <vt:lpstr>1_Custom Design</vt:lpstr>
      <vt:lpstr>PowerPoint Presentation</vt:lpstr>
      <vt:lpstr>CSS342 Data Structures, Algorithms, and Discrete Mathematics (I)</vt:lpstr>
      <vt:lpstr>9th Week Schedule</vt:lpstr>
      <vt:lpstr>PowerPoint Presentation</vt:lpstr>
      <vt:lpstr>PowerPoint Presentation</vt:lpstr>
      <vt:lpstr>PowerPoint Presentation</vt:lpstr>
      <vt:lpstr>A search problem</vt:lpstr>
      <vt:lpstr>PowerPoint Presentation</vt:lpstr>
      <vt:lpstr>PowerPoint Presentation</vt:lpstr>
      <vt:lpstr>PowerPoint Presentation</vt:lpstr>
      <vt:lpstr>Binary Search Tree</vt:lpstr>
      <vt:lpstr>Exercise</vt:lpstr>
      <vt:lpstr>Exercise</vt:lpstr>
      <vt:lpstr>Exercise</vt:lpstr>
      <vt:lpstr>Exercise</vt:lpstr>
      <vt:lpstr>Demo</vt:lpstr>
      <vt:lpstr>Build A BST</vt:lpstr>
      <vt:lpstr>Print A BST</vt:lpstr>
      <vt:lpstr>Search In A BST</vt:lpstr>
      <vt:lpstr>Delete A BST</vt:lpstr>
      <vt:lpstr>Application of Tree: Search in a dataset</vt:lpstr>
      <vt:lpstr>Application of Tree: Search in a dataset</vt:lpstr>
      <vt:lpstr>Application of Tree: Search in a dataset</vt:lpstr>
      <vt:lpstr>Application of Tree: Search in a dataset</vt:lpstr>
      <vt:lpstr>Application of Tree: Search in a dataset</vt:lpstr>
      <vt:lpstr>Application of Tree: Search in a dataset</vt:lpstr>
      <vt:lpstr>Application of Tree: Search in a dataset</vt:lpstr>
      <vt:lpstr>Application of Tree: Search in a dataset</vt:lpstr>
      <vt:lpstr>Application of Tree: Search in a dataset</vt:lpstr>
      <vt:lpstr>Tree Traversal</vt:lpstr>
      <vt:lpstr>Binary Tree Traversal</vt:lpstr>
      <vt:lpstr>Exercise</vt:lpstr>
      <vt:lpstr>Code it up!</vt:lpstr>
      <vt:lpstr>preorder: Root, Left, Right</vt:lpstr>
      <vt:lpstr>preorder: Root, Left, Right</vt:lpstr>
      <vt:lpstr>preorder: Root, Left, Right</vt:lpstr>
      <vt:lpstr>preorder: Root, Left, Right</vt:lpstr>
      <vt:lpstr>Pre-order Application</vt:lpstr>
      <vt:lpstr>Binary Tree Traversal</vt:lpstr>
      <vt:lpstr>Exercise</vt:lpstr>
      <vt:lpstr>Code it up!</vt:lpstr>
      <vt:lpstr>inorder: Left, Root, Right</vt:lpstr>
      <vt:lpstr>Binary Tree Traversal</vt:lpstr>
      <vt:lpstr>Exercise</vt:lpstr>
      <vt:lpstr>Code it up!</vt:lpstr>
      <vt:lpstr>postorder: Root, Left, Right</vt:lpstr>
      <vt:lpstr>Homework 5 Review</vt:lpstr>
      <vt:lpstr>Homework 5 Review</vt:lpstr>
      <vt:lpstr>Homework 5 Review</vt:lpstr>
      <vt:lpstr>Homework 5 Review</vt:lpstr>
      <vt:lpstr>Homework 5 Review</vt:lpstr>
      <vt:lpstr>Homework 5 Review</vt:lpstr>
      <vt:lpstr>Homework 5 Review</vt:lpstr>
      <vt:lpstr>Homework 5 Review</vt:lpstr>
      <vt:lpstr>Homework 5 Review</vt:lpstr>
      <vt:lpstr>Schedule – Endgame</vt:lpstr>
      <vt:lpstr>Schedule</vt:lpstr>
      <vt:lpstr>Schedule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1320</cp:revision>
  <cp:lastPrinted>2016-02-10T20:19:12Z</cp:lastPrinted>
  <dcterms:created xsi:type="dcterms:W3CDTF">2014-10-14T00:51:43Z</dcterms:created>
  <dcterms:modified xsi:type="dcterms:W3CDTF">2022-05-26T00:41:25Z</dcterms:modified>
</cp:coreProperties>
</file>